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1" r:id="rId2"/>
    <p:sldId id="290" r:id="rId3"/>
    <p:sldId id="277" r:id="rId4"/>
    <p:sldId id="279" r:id="rId5"/>
    <p:sldId id="280" r:id="rId6"/>
    <p:sldId id="281" r:id="rId7"/>
    <p:sldId id="282" r:id="rId8"/>
    <p:sldId id="294" r:id="rId9"/>
    <p:sldId id="283" r:id="rId10"/>
    <p:sldId id="284" r:id="rId11"/>
    <p:sldId id="285" r:id="rId12"/>
    <p:sldId id="286" r:id="rId13"/>
    <p:sldId id="258" r:id="rId14"/>
    <p:sldId id="291" r:id="rId15"/>
    <p:sldId id="292" r:id="rId16"/>
    <p:sldId id="267" r:id="rId17"/>
    <p:sldId id="261" r:id="rId18"/>
    <p:sldId id="287" r:id="rId19"/>
    <p:sldId id="288" r:id="rId20"/>
    <p:sldId id="289" r:id="rId21"/>
    <p:sldId id="262" r:id="rId22"/>
    <p:sldId id="265" r:id="rId23"/>
    <p:sldId id="268" r:id="rId24"/>
    <p:sldId id="295" r:id="rId25"/>
    <p:sldId id="297" r:id="rId26"/>
    <p:sldId id="298" r:id="rId27"/>
    <p:sldId id="30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F61D6-DEB8-479A-83F7-DC023A1C18C8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03BB4-8683-4298-B883-BDDDA8146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60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82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38EE-E0D3-4783-A37D-1D89959A25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0002-813D-44F8-A876-FAE96921B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38EE-E0D3-4783-A37D-1D89959A25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0002-813D-44F8-A876-FAE96921B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38EE-E0D3-4783-A37D-1D89959A25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0002-813D-44F8-A876-FAE96921B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38EE-E0D3-4783-A37D-1D89959A25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0002-813D-44F8-A876-FAE96921B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38EE-E0D3-4783-A37D-1D89959A25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0002-813D-44F8-A876-FAE96921B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38EE-E0D3-4783-A37D-1D89959A25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0002-813D-44F8-A876-FAE96921B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38EE-E0D3-4783-A37D-1D89959A25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0002-813D-44F8-A876-FAE96921B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38EE-E0D3-4783-A37D-1D89959A25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0002-813D-44F8-A876-FAE96921B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38EE-E0D3-4783-A37D-1D89959A25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0002-813D-44F8-A876-FAE96921B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38EE-E0D3-4783-A37D-1D89959A25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0002-813D-44F8-A876-FAE96921B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38EE-E0D3-4783-A37D-1D89959A25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0002-813D-44F8-A876-FAE96921B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A38EE-E0D3-4783-A37D-1D89959A256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60002-813D-44F8-A876-FAE96921B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zuman.ru/parfum/images/image1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51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ranimashek.com/photo/100-0-14849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52928" cy="185211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Итоговое занятие для родителей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«Путешествие в страну красивой речи»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Иллюстрация 1 из 3 для Комплект карточек мини &quot;Буквы&quot; 5,5х8,5 см - Епанова, Носова Лабиринт -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02385"/>
            <a:ext cx="5064624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Музыкальные инновации для развития ребенка (Страница 1693) MP3SORT.BI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34" y="2241874"/>
            <a:ext cx="3384375" cy="4628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16016" y="5517232"/>
            <a:ext cx="4125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Подготовила: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Учитель – логопед Беседина Т.Б.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5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Картинка 6 из 96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6250"/>
            <a:ext cx="420052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val 6"/>
          <p:cNvSpPr>
            <a:spLocks noChangeArrowheads="1"/>
          </p:cNvSpPr>
          <p:nvPr/>
        </p:nvSpPr>
        <p:spPr bwMode="auto">
          <a:xfrm>
            <a:off x="1258888" y="4724400"/>
            <a:ext cx="1295400" cy="13684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000" b="1">
              <a:latin typeface="Calibri" pitchFamily="34" charset="0"/>
            </a:endParaRPr>
          </a:p>
        </p:txBody>
      </p:sp>
      <p:sp>
        <p:nvSpPr>
          <p:cNvPr id="10244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539750" cy="4318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0245" name="Group 17"/>
          <p:cNvGrpSpPr>
            <a:grpSpLocks/>
          </p:cNvGrpSpPr>
          <p:nvPr/>
        </p:nvGrpSpPr>
        <p:grpSpPr bwMode="auto">
          <a:xfrm>
            <a:off x="3924300" y="4581525"/>
            <a:ext cx="1225550" cy="792163"/>
            <a:chOff x="2018" y="2659"/>
            <a:chExt cx="1724" cy="499"/>
          </a:xfrm>
        </p:grpSpPr>
        <p:sp>
          <p:nvSpPr>
            <p:cNvPr id="10251" name="Line 18"/>
            <p:cNvSpPr>
              <a:spLocks noChangeShapeType="1"/>
            </p:cNvSpPr>
            <p:nvPr/>
          </p:nvSpPr>
          <p:spPr bwMode="auto">
            <a:xfrm>
              <a:off x="2018" y="2659"/>
              <a:ext cx="17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Line 19"/>
            <p:cNvSpPr>
              <a:spLocks noChangeShapeType="1"/>
            </p:cNvSpPr>
            <p:nvPr/>
          </p:nvSpPr>
          <p:spPr bwMode="auto">
            <a:xfrm>
              <a:off x="2018" y="3158"/>
              <a:ext cx="17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Line 20"/>
            <p:cNvSpPr>
              <a:spLocks noChangeShapeType="1"/>
            </p:cNvSpPr>
            <p:nvPr/>
          </p:nvSpPr>
          <p:spPr bwMode="auto">
            <a:xfrm>
              <a:off x="2018" y="2659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Line 21"/>
            <p:cNvSpPr>
              <a:spLocks noChangeShapeType="1"/>
            </p:cNvSpPr>
            <p:nvPr/>
          </p:nvSpPr>
          <p:spPr bwMode="auto">
            <a:xfrm>
              <a:off x="3742" y="2659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5863" name="Picture 23" descr="31488997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229225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6659563" y="4797425"/>
            <a:ext cx="1295400" cy="1368425"/>
            <a:chOff x="4150" y="2976"/>
            <a:chExt cx="816" cy="862"/>
          </a:xfrm>
        </p:grpSpPr>
        <p:sp>
          <p:nvSpPr>
            <p:cNvPr id="10249" name="Oval 26"/>
            <p:cNvSpPr>
              <a:spLocks noChangeArrowheads="1"/>
            </p:cNvSpPr>
            <p:nvPr/>
          </p:nvSpPr>
          <p:spPr bwMode="auto">
            <a:xfrm>
              <a:off x="4150" y="2976"/>
              <a:ext cx="816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6000" b="1">
                <a:latin typeface="Calibri" pitchFamily="34" charset="0"/>
              </a:endParaRPr>
            </a:p>
          </p:txBody>
        </p:sp>
        <p:sp>
          <p:nvSpPr>
            <p:cNvPr id="1025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4286" y="3294"/>
              <a:ext cx="544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3300"/>
                  </a:solidFill>
                  <a:latin typeface="Calibri"/>
                </a:rPr>
                <a:t>БУ</a:t>
              </a:r>
            </a:p>
          </p:txBody>
        </p:sp>
      </p:grpSp>
      <p:sp>
        <p:nvSpPr>
          <p:cNvPr id="35868" name="WordArt 28"/>
          <p:cNvSpPr>
            <a:spLocks noChangeArrowheads="1" noChangeShapeType="1" noTextEdit="1"/>
          </p:cNvSpPr>
          <p:nvPr/>
        </p:nvSpPr>
        <p:spPr bwMode="auto">
          <a:xfrm>
            <a:off x="1476375" y="5229225"/>
            <a:ext cx="8636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Calibri"/>
              </a:rPr>
              <a:t>БА</a:t>
            </a:r>
          </a:p>
        </p:txBody>
      </p:sp>
    </p:spTree>
    <p:extLst>
      <p:ext uri="{BB962C8B-B14F-4D97-AF65-F5344CB8AC3E}">
        <p14:creationId xmlns:p14="http://schemas.microsoft.com/office/powerpoint/2010/main" xmlns="" val="289705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50289E-6 L 0.28351 -0.0682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</p:childTnLst>
        </p:cTn>
      </p:par>
    </p:tnLst>
    <p:bldLst>
      <p:bldP spid="358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Картинка 66 из 96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65175"/>
            <a:ext cx="507682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val 11"/>
          <p:cNvSpPr>
            <a:spLocks noChangeArrowheads="1"/>
          </p:cNvSpPr>
          <p:nvPr/>
        </p:nvSpPr>
        <p:spPr bwMode="auto">
          <a:xfrm>
            <a:off x="6659563" y="4724400"/>
            <a:ext cx="1295400" cy="13684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000" b="1">
              <a:latin typeface="Calibri" pitchFamily="34" charset="0"/>
            </a:endParaRPr>
          </a:p>
        </p:txBody>
      </p:sp>
      <p:sp>
        <p:nvSpPr>
          <p:cNvPr id="11268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539750" cy="4318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1269" name="Group 21"/>
          <p:cNvGrpSpPr>
            <a:grpSpLocks/>
          </p:cNvGrpSpPr>
          <p:nvPr/>
        </p:nvGrpSpPr>
        <p:grpSpPr bwMode="auto">
          <a:xfrm>
            <a:off x="3851275" y="4652963"/>
            <a:ext cx="1225550" cy="792162"/>
            <a:chOff x="2018" y="2659"/>
            <a:chExt cx="1724" cy="499"/>
          </a:xfrm>
        </p:grpSpPr>
        <p:sp>
          <p:nvSpPr>
            <p:cNvPr id="11275" name="Line 22"/>
            <p:cNvSpPr>
              <a:spLocks noChangeShapeType="1"/>
            </p:cNvSpPr>
            <p:nvPr/>
          </p:nvSpPr>
          <p:spPr bwMode="auto">
            <a:xfrm>
              <a:off x="2018" y="2659"/>
              <a:ext cx="17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Line 23"/>
            <p:cNvSpPr>
              <a:spLocks noChangeShapeType="1"/>
            </p:cNvSpPr>
            <p:nvPr/>
          </p:nvSpPr>
          <p:spPr bwMode="auto">
            <a:xfrm>
              <a:off x="2018" y="3158"/>
              <a:ext cx="17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Line 24"/>
            <p:cNvSpPr>
              <a:spLocks noChangeShapeType="1"/>
            </p:cNvSpPr>
            <p:nvPr/>
          </p:nvSpPr>
          <p:spPr bwMode="auto">
            <a:xfrm>
              <a:off x="2018" y="2659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Line 25"/>
            <p:cNvSpPr>
              <a:spLocks noChangeShapeType="1"/>
            </p:cNvSpPr>
            <p:nvPr/>
          </p:nvSpPr>
          <p:spPr bwMode="auto">
            <a:xfrm>
              <a:off x="3742" y="2659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3818" name="Picture 26" descr="31488997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445125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20" name="Group 28"/>
          <p:cNvGrpSpPr>
            <a:grpSpLocks/>
          </p:cNvGrpSpPr>
          <p:nvPr/>
        </p:nvGrpSpPr>
        <p:grpSpPr bwMode="auto">
          <a:xfrm>
            <a:off x="1042988" y="5013325"/>
            <a:ext cx="1295400" cy="1368425"/>
            <a:chOff x="793" y="2976"/>
            <a:chExt cx="816" cy="862"/>
          </a:xfrm>
        </p:grpSpPr>
        <p:sp>
          <p:nvSpPr>
            <p:cNvPr id="11273" name="Oval 29"/>
            <p:cNvSpPr>
              <a:spLocks noChangeArrowheads="1"/>
            </p:cNvSpPr>
            <p:nvPr/>
          </p:nvSpPr>
          <p:spPr bwMode="auto">
            <a:xfrm>
              <a:off x="793" y="2976"/>
              <a:ext cx="816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6000" b="1">
                <a:latin typeface="Calibri" pitchFamily="34" charset="0"/>
              </a:endParaRPr>
            </a:p>
          </p:txBody>
        </p:sp>
        <p:sp>
          <p:nvSpPr>
            <p:cNvPr id="11274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930" y="3249"/>
              <a:ext cx="544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3300"/>
                  </a:solidFill>
                  <a:latin typeface="Calibri"/>
                </a:rPr>
                <a:t>РА</a:t>
              </a:r>
            </a:p>
          </p:txBody>
        </p:sp>
      </p:grpSp>
      <p:sp>
        <p:nvSpPr>
          <p:cNvPr id="33823" name="WordArt 31"/>
          <p:cNvSpPr>
            <a:spLocks noChangeArrowheads="1" noChangeShapeType="1" noTextEdit="1"/>
          </p:cNvSpPr>
          <p:nvPr/>
        </p:nvSpPr>
        <p:spPr bwMode="auto">
          <a:xfrm>
            <a:off x="6877050" y="5157788"/>
            <a:ext cx="8636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Calibri"/>
              </a:rPr>
              <a:t>РЫ</a:t>
            </a:r>
          </a:p>
        </p:txBody>
      </p:sp>
    </p:spTree>
    <p:extLst>
      <p:ext uri="{BB962C8B-B14F-4D97-AF65-F5344CB8AC3E}">
        <p14:creationId xmlns:p14="http://schemas.microsoft.com/office/powerpoint/2010/main" xmlns="" val="62636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33526E-6 L -0.31511 -0.057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-2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23"/>
                  </p:tgtEl>
                </p:cond>
              </p:nextCondLst>
            </p:seq>
          </p:childTnLst>
        </p:cTn>
      </p:par>
    </p:tnLst>
    <p:bldLst>
      <p:bldP spid="338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9"/>
          <p:cNvSpPr>
            <a:spLocks noChangeArrowheads="1"/>
          </p:cNvSpPr>
          <p:nvPr/>
        </p:nvSpPr>
        <p:spPr bwMode="auto">
          <a:xfrm>
            <a:off x="6443663" y="4724400"/>
            <a:ext cx="1295400" cy="13684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000" b="1">
              <a:latin typeface="Calibri" pitchFamily="34" charset="0"/>
            </a:endParaRPr>
          </a:p>
        </p:txBody>
      </p:sp>
      <p:pic>
        <p:nvPicPr>
          <p:cNvPr id="14339" name="Picture 20" descr="Картинка 110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8913"/>
            <a:ext cx="411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2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47625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4341" name="Group 22"/>
          <p:cNvGrpSpPr>
            <a:grpSpLocks/>
          </p:cNvGrpSpPr>
          <p:nvPr/>
        </p:nvGrpSpPr>
        <p:grpSpPr bwMode="auto">
          <a:xfrm>
            <a:off x="3924300" y="4221163"/>
            <a:ext cx="1225550" cy="792162"/>
            <a:chOff x="2018" y="2659"/>
            <a:chExt cx="1724" cy="499"/>
          </a:xfrm>
        </p:grpSpPr>
        <p:sp>
          <p:nvSpPr>
            <p:cNvPr id="14347" name="Line 23"/>
            <p:cNvSpPr>
              <a:spLocks noChangeShapeType="1"/>
            </p:cNvSpPr>
            <p:nvPr/>
          </p:nvSpPr>
          <p:spPr bwMode="auto">
            <a:xfrm>
              <a:off x="2018" y="2659"/>
              <a:ext cx="17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Line 24"/>
            <p:cNvSpPr>
              <a:spLocks noChangeShapeType="1"/>
            </p:cNvSpPr>
            <p:nvPr/>
          </p:nvSpPr>
          <p:spPr bwMode="auto">
            <a:xfrm>
              <a:off x="2018" y="3158"/>
              <a:ext cx="17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Line 25"/>
            <p:cNvSpPr>
              <a:spLocks noChangeShapeType="1"/>
            </p:cNvSpPr>
            <p:nvPr/>
          </p:nvSpPr>
          <p:spPr bwMode="auto">
            <a:xfrm>
              <a:off x="2018" y="2659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Line 26"/>
            <p:cNvSpPr>
              <a:spLocks noChangeShapeType="1"/>
            </p:cNvSpPr>
            <p:nvPr/>
          </p:nvSpPr>
          <p:spPr bwMode="auto">
            <a:xfrm>
              <a:off x="3742" y="2659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47" name="Picture 27" descr="314889979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373688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49" name="Group 29"/>
          <p:cNvGrpSpPr>
            <a:grpSpLocks/>
          </p:cNvGrpSpPr>
          <p:nvPr/>
        </p:nvGrpSpPr>
        <p:grpSpPr bwMode="auto">
          <a:xfrm>
            <a:off x="1331913" y="4941888"/>
            <a:ext cx="1295400" cy="1368425"/>
            <a:chOff x="793" y="2976"/>
            <a:chExt cx="816" cy="862"/>
          </a:xfrm>
        </p:grpSpPr>
        <p:sp>
          <p:nvSpPr>
            <p:cNvPr id="14345" name="Oval 30"/>
            <p:cNvSpPr>
              <a:spLocks noChangeArrowheads="1"/>
            </p:cNvSpPr>
            <p:nvPr/>
          </p:nvSpPr>
          <p:spPr bwMode="auto">
            <a:xfrm>
              <a:off x="793" y="2976"/>
              <a:ext cx="816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6000" b="1">
                <a:latin typeface="Calibri" pitchFamily="34" charset="0"/>
              </a:endParaRPr>
            </a:p>
          </p:txBody>
        </p:sp>
        <p:sp>
          <p:nvSpPr>
            <p:cNvPr id="14346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975" y="3249"/>
              <a:ext cx="468" cy="3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3300"/>
                  </a:solidFill>
                  <a:latin typeface="Calibri"/>
                </a:rPr>
                <a:t>СЫ</a:t>
              </a:r>
            </a:p>
          </p:txBody>
        </p:sp>
      </p:grpSp>
      <p:sp>
        <p:nvSpPr>
          <p:cNvPr id="30752" name="WordArt 32"/>
          <p:cNvSpPr>
            <a:spLocks noChangeArrowheads="1" noChangeShapeType="1" noTextEdit="1"/>
          </p:cNvSpPr>
          <p:nvPr/>
        </p:nvSpPr>
        <p:spPr bwMode="auto">
          <a:xfrm>
            <a:off x="6732588" y="5157788"/>
            <a:ext cx="792162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Calibri"/>
              </a:rPr>
              <a:t>СО</a:t>
            </a:r>
          </a:p>
        </p:txBody>
      </p:sp>
    </p:spTree>
    <p:extLst>
      <p:ext uri="{BB962C8B-B14F-4D97-AF65-F5344CB8AC3E}">
        <p14:creationId xmlns:p14="http://schemas.microsoft.com/office/powerpoint/2010/main" xmlns="" val="425448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7168E-6 L -0.28732 -0.11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5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2"/>
                  </p:tgtEl>
                </p:cond>
              </p:nextCondLst>
            </p:seq>
          </p:childTnLst>
        </p:cTn>
      </p:par>
    </p:tnLst>
    <p:bldLst>
      <p:bldP spid="307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buratino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7834" b="65907"/>
          <a:stretch>
            <a:fillRect/>
          </a:stretch>
        </p:blipFill>
        <p:spPr>
          <a:xfrm>
            <a:off x="6072198" y="3929066"/>
            <a:ext cx="2369487" cy="2471742"/>
          </a:xfrm>
        </p:spPr>
      </p:pic>
      <p:pic>
        <p:nvPicPr>
          <p:cNvPr id="9" name="Рисунок 8" descr="buratino2.png"/>
          <p:cNvPicPr>
            <a:picLocks noChangeAspect="1"/>
          </p:cNvPicPr>
          <p:nvPr/>
        </p:nvPicPr>
        <p:blipFill>
          <a:blip r:embed="rId2" cstate="print"/>
          <a:srcRect l="25000" t="41937" r="50000" b="9683"/>
          <a:stretch>
            <a:fillRect/>
          </a:stretch>
        </p:blipFill>
        <p:spPr>
          <a:xfrm>
            <a:off x="857224" y="3643314"/>
            <a:ext cx="2286016" cy="3000396"/>
          </a:xfrm>
          <a:prstGeom prst="rect">
            <a:avLst/>
          </a:prstGeom>
        </p:spPr>
      </p:pic>
      <p:sp>
        <p:nvSpPr>
          <p:cNvPr id="10" name="Блок-схема: данные 9"/>
          <p:cNvSpPr/>
          <p:nvPr/>
        </p:nvSpPr>
        <p:spPr>
          <a:xfrm>
            <a:off x="714348" y="3500438"/>
            <a:ext cx="1000132" cy="1500198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357290" y="428604"/>
            <a:ext cx="6286544" cy="2928958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Узнай какое слово зашифровано. Назови с какого звука  начинается слово на картинке. </a:t>
            </a:r>
          </a:p>
          <a:p>
            <a:r>
              <a:rPr lang="ru-RU" sz="2800" dirty="0" smtClean="0"/>
              <a:t>Прочитай слово. 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897178_1251106303_018__06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1809750" cy="1809750"/>
          </a:xfrm>
        </p:spPr>
      </p:pic>
      <p:pic>
        <p:nvPicPr>
          <p:cNvPr id="5" name="Рисунок 4" descr="9129750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857232"/>
            <a:ext cx="1428760" cy="1684859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1000108"/>
            <a:ext cx="1428750" cy="1381125"/>
          </a:xfrm>
          <a:prstGeom prst="rect">
            <a:avLst/>
          </a:prstGeom>
        </p:spPr>
      </p:pic>
      <p:pic>
        <p:nvPicPr>
          <p:cNvPr id="8" name="Рисунок 7" descr="96ac76e076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1000108"/>
            <a:ext cx="1908990" cy="142876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42910" y="1000108"/>
            <a:ext cx="1643074" cy="14859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0070C0"/>
                </a:solidFill>
              </a:rPr>
              <a:t>М</a:t>
            </a:r>
            <a:endParaRPr lang="ru-RU" sz="9600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86050" y="1000108"/>
            <a:ext cx="1571636" cy="14859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А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1000108"/>
            <a:ext cx="1500198" cy="14859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00B050"/>
                </a:solidFill>
              </a:rPr>
              <a:t>К</a:t>
            </a:r>
            <a:endParaRPr lang="ru-RU" sz="9600" dirty="0">
              <a:solidFill>
                <a:srgbClr val="00B05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43702" y="1000108"/>
            <a:ext cx="1643074" cy="14859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И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45137629_51.jpg"/>
          <p:cNvPicPr>
            <a:picLocks noChangeAspect="1"/>
          </p:cNvPicPr>
          <p:nvPr/>
        </p:nvPicPr>
        <p:blipFill>
          <a:blip r:embed="rId6" cstate="print"/>
          <a:srcRect b="5999"/>
          <a:stretch>
            <a:fillRect/>
          </a:stretch>
        </p:blipFill>
        <p:spPr>
          <a:xfrm>
            <a:off x="2214546" y="2928934"/>
            <a:ext cx="4762510" cy="335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209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6204184_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642918"/>
            <a:ext cx="2159000" cy="1928812"/>
          </a:xfrm>
        </p:spPr>
      </p:pic>
      <p:pic>
        <p:nvPicPr>
          <p:cNvPr id="5" name="Рисунок 4" descr="47898027_1251107860_018__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642918"/>
            <a:ext cx="1809750" cy="1809750"/>
          </a:xfrm>
          <a:prstGeom prst="rect">
            <a:avLst/>
          </a:prstGeom>
        </p:spPr>
      </p:pic>
      <p:pic>
        <p:nvPicPr>
          <p:cNvPr id="6" name="Рисунок 5" descr="0001-001-Morskaja-ryba.jpg"/>
          <p:cNvPicPr>
            <a:picLocks noChangeAspect="1"/>
          </p:cNvPicPr>
          <p:nvPr/>
        </p:nvPicPr>
        <p:blipFill>
          <a:blip r:embed="rId4" cstate="print"/>
          <a:srcRect l="21000" t="4000" r="30999" b="3999"/>
          <a:stretch>
            <a:fillRect/>
          </a:stretch>
        </p:blipFill>
        <p:spPr>
          <a:xfrm>
            <a:off x="571472" y="285728"/>
            <a:ext cx="1590272" cy="228601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71472" y="1285860"/>
            <a:ext cx="1571636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0070C0"/>
                </a:solidFill>
              </a:rPr>
              <a:t>Р</a:t>
            </a:r>
            <a:endParaRPr lang="ru-RU" sz="9600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4612" y="1285860"/>
            <a:ext cx="1500198" cy="1357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О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1285860"/>
            <a:ext cx="1357322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0070C0"/>
                </a:solidFill>
              </a:rPr>
              <a:t>З</a:t>
            </a:r>
            <a:endParaRPr lang="ru-RU" sz="9600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702" y="1285860"/>
            <a:ext cx="1357322" cy="1357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А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0_5db4a_7309f4f9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3092384"/>
            <a:ext cx="3857652" cy="3194136"/>
          </a:xfrm>
          <a:prstGeom prst="rect">
            <a:avLst/>
          </a:prstGeom>
        </p:spPr>
      </p:pic>
      <p:pic>
        <p:nvPicPr>
          <p:cNvPr id="14" name="Рисунок 13" descr="bocian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785794"/>
            <a:ext cx="1357322" cy="186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10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a0148c7b00469970c0148c7d2c59d970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0" y="2167731"/>
            <a:ext cx="3000384" cy="2967047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428736"/>
            <a:ext cx="1428750" cy="1381125"/>
          </a:xfrm>
          <a:prstGeom prst="rect">
            <a:avLst/>
          </a:prstGeom>
        </p:spPr>
      </p:pic>
      <p:pic>
        <p:nvPicPr>
          <p:cNvPr id="8" name="Рисунок 7" descr="96ac76e07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285860"/>
            <a:ext cx="2004440" cy="1500198"/>
          </a:xfrm>
          <a:prstGeom prst="rect">
            <a:avLst/>
          </a:prstGeom>
        </p:spPr>
      </p:pic>
      <p:pic>
        <p:nvPicPr>
          <p:cNvPr id="9" name="Рисунок 8" descr="Solnishno.png"/>
          <p:cNvPicPr>
            <a:picLocks noChangeAspect="1"/>
          </p:cNvPicPr>
          <p:nvPr/>
        </p:nvPicPr>
        <p:blipFill>
          <a:blip r:embed="rId5" cstate="print"/>
          <a:srcRect t="3571" b="7143"/>
          <a:stretch>
            <a:fillRect/>
          </a:stretch>
        </p:blipFill>
        <p:spPr>
          <a:xfrm>
            <a:off x="4714876" y="1142984"/>
            <a:ext cx="2000264" cy="1785950"/>
          </a:xfrm>
          <a:prstGeom prst="rect">
            <a:avLst/>
          </a:prstGeom>
        </p:spPr>
      </p:pic>
      <p:pic>
        <p:nvPicPr>
          <p:cNvPr id="10" name="Рисунок 9" descr="1-1192373997.jpg"/>
          <p:cNvPicPr>
            <a:picLocks noChangeAspect="1"/>
          </p:cNvPicPr>
          <p:nvPr/>
        </p:nvPicPr>
        <p:blipFill>
          <a:blip r:embed="rId6" cstate="print"/>
          <a:srcRect l="19512" t="9756" r="13414" b="7927"/>
          <a:stretch>
            <a:fillRect/>
          </a:stretch>
        </p:blipFill>
        <p:spPr>
          <a:xfrm>
            <a:off x="214282" y="1285860"/>
            <a:ext cx="2428860" cy="1987249"/>
          </a:xfrm>
          <a:prstGeom prst="rect">
            <a:avLst/>
          </a:prstGeom>
        </p:spPr>
      </p:pic>
      <p:pic>
        <p:nvPicPr>
          <p:cNvPr id="11" name="Рисунок 10" descr="47855499_1251022251_018__0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3286124"/>
            <a:ext cx="3357586" cy="33575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2910" y="1285860"/>
            <a:ext cx="1857388" cy="19288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00B050"/>
                </a:solidFill>
              </a:rPr>
              <a:t>Л</a:t>
            </a:r>
            <a:endParaRPr lang="ru-RU" sz="16600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1285860"/>
            <a:ext cx="1928826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FF0000"/>
                </a:solidFill>
              </a:rPr>
              <a:t>И</a:t>
            </a:r>
            <a:endParaRPr lang="ru-RU" sz="166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1285860"/>
            <a:ext cx="1857388" cy="1928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0070C0"/>
                </a:solidFill>
              </a:rPr>
              <a:t>С</a:t>
            </a:r>
            <a:endParaRPr lang="ru-RU" sz="166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1285860"/>
            <a:ext cx="1785950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FF0000"/>
                </a:solidFill>
              </a:rPr>
              <a:t>А</a:t>
            </a:r>
            <a:endParaRPr lang="ru-RU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6768" y="1600200"/>
            <a:ext cx="5310463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42852"/>
            <a:ext cx="8715468" cy="657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214423"/>
            <a:ext cx="2095515" cy="1785950"/>
          </a:xfrm>
          <a:prstGeom prst="rect">
            <a:avLst/>
          </a:prstGeom>
        </p:spPr>
      </p:pic>
      <p:pic>
        <p:nvPicPr>
          <p:cNvPr id="8" name="Рисунок 7" descr="photos0-800x600.jpeg"/>
          <p:cNvPicPr>
            <a:picLocks noChangeAspect="1"/>
          </p:cNvPicPr>
          <p:nvPr/>
        </p:nvPicPr>
        <p:blipFill>
          <a:blip r:embed="rId3" cstate="print"/>
          <a:srcRect r="16250" b="11250"/>
          <a:stretch>
            <a:fillRect/>
          </a:stretch>
        </p:blipFill>
        <p:spPr>
          <a:xfrm>
            <a:off x="4643438" y="1357298"/>
            <a:ext cx="2024050" cy="1608667"/>
          </a:xfrm>
          <a:prstGeom prst="rect">
            <a:avLst/>
          </a:prstGeom>
        </p:spPr>
      </p:pic>
      <p:pic>
        <p:nvPicPr>
          <p:cNvPr id="9" name="Рисунок 8" descr="0_3a20c_b819fb67_orig.i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1214422"/>
            <a:ext cx="1571636" cy="1963319"/>
          </a:xfrm>
          <a:prstGeom prst="rect">
            <a:avLst/>
          </a:prstGeom>
        </p:spPr>
      </p:pic>
      <p:pic>
        <p:nvPicPr>
          <p:cNvPr id="10" name="Рисунок 9" descr="26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214422"/>
            <a:ext cx="1285884" cy="1823026"/>
          </a:xfrm>
          <a:prstGeom prst="rect">
            <a:avLst/>
          </a:prstGeom>
        </p:spPr>
      </p:pic>
      <p:pic>
        <p:nvPicPr>
          <p:cNvPr id="11" name="Рисунок 10" descr="47854753_1251021120_018__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3429000"/>
            <a:ext cx="3214710" cy="32147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4348" y="1285860"/>
            <a:ext cx="1771656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800" dirty="0" smtClean="0">
                <a:solidFill>
                  <a:srgbClr val="0070C0"/>
                </a:solidFill>
              </a:rPr>
              <a:t>В</a:t>
            </a:r>
            <a:endParaRPr lang="ru-RU" sz="138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1285860"/>
            <a:ext cx="2000264" cy="18430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FF0000"/>
                </a:solidFill>
              </a:rPr>
              <a:t>О</a:t>
            </a:r>
            <a:endParaRPr lang="ru-RU" sz="166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1285860"/>
            <a:ext cx="2000264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0070C0"/>
                </a:solidFill>
              </a:rPr>
              <a:t>Л</a:t>
            </a:r>
            <a:endParaRPr lang="ru-RU" sz="16600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1285860"/>
            <a:ext cx="1928826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0070C0"/>
                </a:solidFill>
              </a:rPr>
              <a:t>К</a:t>
            </a:r>
            <a:endParaRPr lang="ru-RU" sz="1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zbyka+jpeg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15140" y="5500702"/>
            <a:ext cx="785818" cy="928670"/>
          </a:xfrm>
          <a:prstGeom prst="rect">
            <a:avLst/>
          </a:prstGeom>
        </p:spPr>
      </p:pic>
      <p:sp>
        <p:nvSpPr>
          <p:cNvPr id="3" name="Половина рамки 2"/>
          <p:cNvSpPr/>
          <p:nvPr/>
        </p:nvSpPr>
        <p:spPr>
          <a:xfrm>
            <a:off x="0" y="0"/>
            <a:ext cx="1643042" cy="1000108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 rot="5400000">
            <a:off x="7750975" y="321487"/>
            <a:ext cx="1714512" cy="1071538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rot="16200000">
            <a:off x="-214314" y="5429272"/>
            <a:ext cx="1643042" cy="1214414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10800000">
            <a:off x="8072462" y="5143488"/>
            <a:ext cx="1071538" cy="1714512"/>
          </a:xfrm>
          <a:prstGeom prst="half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azbyka+jpeg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86182" y="5643578"/>
            <a:ext cx="1214446" cy="1000108"/>
          </a:xfrm>
          <a:prstGeom prst="rect">
            <a:avLst/>
          </a:prstGeom>
        </p:spPr>
      </p:pic>
      <p:pic>
        <p:nvPicPr>
          <p:cNvPr id="8" name="Рисунок 7" descr="azbyka+jpeg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00166" y="5572140"/>
            <a:ext cx="1138815" cy="928670"/>
          </a:xfrm>
          <a:prstGeom prst="rect">
            <a:avLst/>
          </a:prstGeom>
        </p:spPr>
      </p:pic>
      <p:pic>
        <p:nvPicPr>
          <p:cNvPr id="9" name="Рисунок 8" descr="azbyka+jpeg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7158" y="3929066"/>
            <a:ext cx="1067377" cy="1000132"/>
          </a:xfrm>
          <a:prstGeom prst="rect">
            <a:avLst/>
          </a:prstGeom>
        </p:spPr>
      </p:pic>
      <p:pic>
        <p:nvPicPr>
          <p:cNvPr id="10" name="Рисунок 9" descr="azbyka+jpeg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858148" y="3143248"/>
            <a:ext cx="928694" cy="928694"/>
          </a:xfrm>
          <a:prstGeom prst="rect">
            <a:avLst/>
          </a:prstGeom>
        </p:spPr>
      </p:pic>
      <p:pic>
        <p:nvPicPr>
          <p:cNvPr id="11" name="Рисунок 10" descr="azbyka+jpeg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214810" y="357166"/>
            <a:ext cx="1000132" cy="857256"/>
          </a:xfrm>
          <a:prstGeom prst="rect">
            <a:avLst/>
          </a:prstGeom>
        </p:spPr>
      </p:pic>
      <p:pic>
        <p:nvPicPr>
          <p:cNvPr id="12" name="Рисунок 11" descr="azbyka+jpeg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8662" y="1428736"/>
            <a:ext cx="924501" cy="928694"/>
          </a:xfrm>
          <a:prstGeom prst="rect">
            <a:avLst/>
          </a:prstGeom>
        </p:spPr>
      </p:pic>
      <p:pic>
        <p:nvPicPr>
          <p:cNvPr id="13" name="Рисунок 12" descr="azbyka+jpeg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500298" y="357166"/>
            <a:ext cx="785818" cy="1000108"/>
          </a:xfrm>
          <a:prstGeom prst="rect">
            <a:avLst/>
          </a:prstGeom>
        </p:spPr>
      </p:pic>
      <p:pic>
        <p:nvPicPr>
          <p:cNvPr id="14" name="Рисунок 13" descr="azbyka+jpeg.bmp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6286512" y="500042"/>
            <a:ext cx="1143008" cy="10001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71736" y="2786058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Прочитай слова по слогам.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43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7898765_1251108817_018__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28604"/>
            <a:ext cx="3000396" cy="30003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928670"/>
            <a:ext cx="1571636" cy="16430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dirty="0" smtClean="0">
                <a:solidFill>
                  <a:srgbClr val="00B050"/>
                </a:solidFill>
              </a:rPr>
              <a:t>Л</a:t>
            </a:r>
            <a:endParaRPr lang="ru-RU" sz="115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928670"/>
            <a:ext cx="1500198" cy="16430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dirty="0" smtClean="0">
                <a:solidFill>
                  <a:srgbClr val="FF0000"/>
                </a:solidFill>
              </a:rPr>
              <a:t>Е</a:t>
            </a:r>
            <a:endParaRPr lang="ru-RU" sz="115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928670"/>
            <a:ext cx="1571636" cy="16430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dirty="0" smtClean="0">
                <a:solidFill>
                  <a:srgbClr val="0070C0"/>
                </a:solidFill>
              </a:rPr>
              <a:t>В</a:t>
            </a:r>
            <a:endParaRPr lang="ru-RU" sz="115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643446"/>
            <a:ext cx="1500198" cy="1571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dirty="0" smtClean="0">
                <a:solidFill>
                  <a:srgbClr val="0070C0"/>
                </a:solidFill>
              </a:rPr>
              <a:t>К</a:t>
            </a:r>
            <a:endParaRPr lang="ru-RU" sz="115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4643446"/>
            <a:ext cx="1500198" cy="15716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dirty="0" smtClean="0">
                <a:solidFill>
                  <a:srgbClr val="FF0000"/>
                </a:solidFill>
              </a:rPr>
              <a:t>О</a:t>
            </a:r>
            <a:endParaRPr lang="ru-RU" sz="115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4643446"/>
            <a:ext cx="1428760" cy="1571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dirty="0" smtClean="0">
                <a:solidFill>
                  <a:srgbClr val="0070C0"/>
                </a:solidFill>
              </a:rPr>
              <a:t>Т</a:t>
            </a:r>
            <a:endParaRPr lang="ru-RU" sz="11500" dirty="0">
              <a:solidFill>
                <a:srgbClr val="0070C0"/>
              </a:solidFill>
            </a:endParaRPr>
          </a:p>
        </p:txBody>
      </p:sp>
      <p:pic>
        <p:nvPicPr>
          <p:cNvPr id="11" name="Рисунок 10" descr="0_3a20c_b819fb67_orig.i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929066"/>
            <a:ext cx="2104850" cy="26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30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meraldc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80823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571480"/>
            <a:ext cx="2784583" cy="24809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1285860"/>
            <a:ext cx="1643074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dirty="0" smtClean="0">
                <a:solidFill>
                  <a:srgbClr val="0070C0"/>
                </a:solidFill>
              </a:rPr>
              <a:t>Р</a:t>
            </a:r>
            <a:endParaRPr lang="ru-RU" sz="115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285860"/>
            <a:ext cx="1500198" cy="1357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dirty="0" smtClean="0">
                <a:solidFill>
                  <a:srgbClr val="FF0000"/>
                </a:solidFill>
              </a:rPr>
              <a:t>А</a:t>
            </a:r>
            <a:endParaRPr lang="ru-RU" sz="115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285860"/>
            <a:ext cx="1428760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dirty="0" smtClean="0">
                <a:solidFill>
                  <a:srgbClr val="0070C0"/>
                </a:solidFill>
              </a:rPr>
              <a:t>К</a:t>
            </a:r>
            <a:endParaRPr lang="ru-RU" sz="115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14818"/>
            <a:ext cx="1571636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dirty="0" smtClean="0">
                <a:solidFill>
                  <a:srgbClr val="0070C0"/>
                </a:solidFill>
              </a:rPr>
              <a:t>Ж</a:t>
            </a:r>
            <a:endParaRPr lang="ru-RU" sz="115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4214818"/>
            <a:ext cx="1428760" cy="1357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dirty="0" smtClean="0">
                <a:solidFill>
                  <a:srgbClr val="FF0000"/>
                </a:solidFill>
              </a:rPr>
              <a:t>У</a:t>
            </a:r>
            <a:endParaRPr lang="ru-RU" sz="115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4214818"/>
            <a:ext cx="1500198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0" dirty="0" smtClean="0">
                <a:solidFill>
                  <a:srgbClr val="0070C0"/>
                </a:solidFill>
              </a:rPr>
              <a:t>К</a:t>
            </a:r>
            <a:endParaRPr lang="ru-RU" sz="11500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1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714752"/>
            <a:ext cx="2929566" cy="20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1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0010-009-pole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3071810"/>
            <a:ext cx="4229100" cy="3057525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142984"/>
            <a:ext cx="2928958" cy="1928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0070C0"/>
                </a:solidFill>
              </a:rPr>
              <a:t>П</a:t>
            </a:r>
            <a:r>
              <a:rPr lang="ru-RU" sz="16600" dirty="0" smtClean="0">
                <a:solidFill>
                  <a:srgbClr val="FF0000"/>
                </a:solidFill>
              </a:rPr>
              <a:t>О</a:t>
            </a:r>
            <a:endParaRPr lang="ru-RU" sz="16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1142984"/>
            <a:ext cx="2500330" cy="19288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00B050"/>
                </a:solidFill>
              </a:rPr>
              <a:t>Л</a:t>
            </a:r>
            <a:r>
              <a:rPr lang="ru-RU" sz="16600" dirty="0" smtClean="0">
                <a:solidFill>
                  <a:srgbClr val="FF0000"/>
                </a:solidFill>
              </a:rPr>
              <a:t>Е</a:t>
            </a:r>
            <a:endParaRPr lang="ru-RU" sz="16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1142984"/>
            <a:ext cx="2928958" cy="1928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0070C0"/>
                </a:solidFill>
              </a:rPr>
              <a:t>Н</a:t>
            </a:r>
            <a:r>
              <a:rPr lang="ru-RU" sz="16600" dirty="0" smtClean="0">
                <a:solidFill>
                  <a:srgbClr val="FF0000"/>
                </a:solidFill>
              </a:rPr>
              <a:t>О</a:t>
            </a:r>
            <a:endParaRPr lang="ru-RU" sz="16600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0010-009-pole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286124"/>
            <a:ext cx="4572032" cy="330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8"/>
            <a:ext cx="2857520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800" dirty="0" smtClean="0">
                <a:solidFill>
                  <a:srgbClr val="0070C0"/>
                </a:solidFill>
              </a:rPr>
              <a:t>М</a:t>
            </a:r>
            <a:r>
              <a:rPr lang="ru-RU" sz="13800" dirty="0" smtClean="0">
                <a:solidFill>
                  <a:srgbClr val="FF0000"/>
                </a:solidFill>
              </a:rPr>
              <a:t>А</a:t>
            </a:r>
            <a:endParaRPr lang="ru-RU" sz="13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1357298"/>
            <a:ext cx="2571768" cy="18573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800" dirty="0" smtClean="0">
                <a:solidFill>
                  <a:srgbClr val="00B050"/>
                </a:solidFill>
              </a:rPr>
              <a:t>Л</a:t>
            </a:r>
            <a:r>
              <a:rPr lang="ru-RU" sz="13800" dirty="0" smtClean="0">
                <a:solidFill>
                  <a:srgbClr val="FF0000"/>
                </a:solidFill>
              </a:rPr>
              <a:t>И</a:t>
            </a:r>
            <a:endParaRPr lang="ru-RU" sz="13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1357298"/>
            <a:ext cx="2857520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800" dirty="0" smtClean="0">
                <a:solidFill>
                  <a:srgbClr val="0070C0"/>
                </a:solidFill>
              </a:rPr>
              <a:t>Н</a:t>
            </a:r>
            <a:r>
              <a:rPr lang="ru-RU" sz="13800" dirty="0" smtClean="0">
                <a:solidFill>
                  <a:srgbClr val="FF0000"/>
                </a:solidFill>
              </a:rPr>
              <a:t>А</a:t>
            </a:r>
            <a:endParaRPr lang="ru-RU" sz="13800" dirty="0">
              <a:solidFill>
                <a:srgbClr val="FF0000"/>
              </a:solidFill>
            </a:endParaRPr>
          </a:p>
        </p:txBody>
      </p:sp>
      <p:pic>
        <p:nvPicPr>
          <p:cNvPr id="11" name="Содержимое 10" descr="870671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3286124"/>
            <a:ext cx="3388616" cy="33095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6572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 descr="Bana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030"/>
          <a:stretch>
            <a:fillRect/>
          </a:stretch>
        </p:blipFill>
        <p:spPr>
          <a:xfrm>
            <a:off x="2214546" y="3214686"/>
            <a:ext cx="4714908" cy="3429024"/>
          </a:xfrm>
        </p:spPr>
      </p:pic>
      <p:sp>
        <p:nvSpPr>
          <p:cNvPr id="11" name="Прямоугольник 10"/>
          <p:cNvSpPr/>
          <p:nvPr/>
        </p:nvSpPr>
        <p:spPr>
          <a:xfrm>
            <a:off x="214282" y="1285860"/>
            <a:ext cx="2571768" cy="2000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0070C0"/>
                </a:solidFill>
              </a:rPr>
              <a:t>Б</a:t>
            </a:r>
            <a:r>
              <a:rPr lang="ru-RU" sz="16600" dirty="0" smtClean="0">
                <a:solidFill>
                  <a:srgbClr val="FF0000"/>
                </a:solidFill>
              </a:rPr>
              <a:t>А</a:t>
            </a:r>
            <a:endParaRPr lang="ru-RU" sz="16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1285860"/>
            <a:ext cx="2786082" cy="2000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0070C0"/>
                </a:solidFill>
              </a:rPr>
              <a:t>Н</a:t>
            </a:r>
            <a:r>
              <a:rPr lang="ru-RU" sz="16600" dirty="0" smtClean="0">
                <a:solidFill>
                  <a:srgbClr val="FF0000"/>
                </a:solidFill>
              </a:rPr>
              <a:t>А</a:t>
            </a:r>
            <a:endParaRPr lang="ru-RU" sz="166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1285860"/>
            <a:ext cx="3214710" cy="2000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dirty="0" smtClean="0">
                <a:solidFill>
                  <a:srgbClr val="0070C0"/>
                </a:solidFill>
              </a:rPr>
              <a:t>Н</a:t>
            </a:r>
            <a:r>
              <a:rPr lang="ru-RU" sz="16600" dirty="0" smtClean="0">
                <a:solidFill>
                  <a:srgbClr val="FF0000"/>
                </a:solidFill>
              </a:rPr>
              <a:t>Ы</a:t>
            </a:r>
            <a:endParaRPr lang="ru-RU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45365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 чего суп?»</a:t>
            </a:r>
            <a:b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 чего компот?»</a:t>
            </a:r>
            <a:b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 чего салат?»</a:t>
            </a:r>
            <a:b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 чего сок?»</a:t>
            </a:r>
            <a:endParaRPr lang="ru-RU" sz="40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43481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24482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23042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244827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92896"/>
            <a:ext cx="23042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User\Рабочий стол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013176"/>
            <a:ext cx="158417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Documents and Settings\User\Рабочий стол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013176"/>
            <a:ext cx="1656184" cy="1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Documents and Settings\User\Рабочий стол\овощи и фрукты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013176"/>
            <a:ext cx="1584176" cy="1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User\Рабочий стол\овощи и фрукты\i (1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013176"/>
            <a:ext cx="1440160" cy="1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2365849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8 -0.10409 C 0.02969 -0.10826 0.03142 -0.12306 0.03368 -0.13463 C 0.03455 -0.13879 0.03611 -0.14735 0.03611 -0.14735 C 0.03698 -0.15707 0.03663 -0.17187 0.03976 -0.18112 C 0.04062 -0.18367 0.04236 -0.18529 0.0434 -0.1876 C 0.04722 -0.19593 0.04982 -0.20634 0.05295 -0.2149 C 0.05625 -0.22392 0.06042 -0.23132 0.06389 -0.24057 C 0.07135 -0.26047 0.07656 -0.28105 0.08559 -0.30002 C 0.08854 -0.30627 0.08958 -0.31321 0.09271 -0.31922 C 0.09548 -0.3331 0.09965 -0.34675 0.10243 -0.36086 C 0.10417 -0.38075 0.10798 -0.40042 0.11076 -0.42031 C 0.11232 -0.43419 0.11285 -0.4483 0.11441 -0.46218 C 0.11423 -0.46958 0.11962 -0.52232 0.10955 -0.54245 C 0.10312 -0.58085 0.0658 -0.58686 0.04219 -0.59218 C 0.00972 -0.59056 0.00469 -0.58964 -0.0217 -0.58085 C -0.03264 -0.56997 -0.01927 -0.582 -0.0349 -0.57275 C -0.03663 -0.57159 -0.03802 -0.56951 -0.03976 -0.56812 C -0.0408 -0.5672 -0.04219 -0.56697 -0.0434 -0.5665 C -0.06684 -0.54268 -0.07674 -0.5244 -0.08802 -0.48786 C -0.09063 -0.4638 -0.09271 -0.43905 -0.08681 -0.41545 C -0.0849 -0.39741 -0.0783 -0.38353 -0.06754 -0.3722 C -0.06458 -0.36063 -0.04479 -0.34606 -0.03611 -0.34328 C -0.02465 -0.33542 -0.01372 -0.33218 -0.00122 -0.33056 C 0.00729 -0.32778 0.01597 -0.32616 0.02413 -0.32246 C 0.05746 -0.32292 0.0908 -0.32316 0.12413 -0.32408 C 0.13837 -0.32454 0.15226 -0.33449 0.16614 -0.3368 C 0.18455 -0.33981 0.20226 -0.34698 0.22048 -0.34976 C 0.22899 -0.35253 0.23715 -0.356 0.24583 -0.35785 C 0.25017 -0.36063 0.25469 -0.3634 0.25903 -0.36572 C 0.26146 -0.36687 0.26632 -0.36896 0.26632 -0.36896 C 0.27257 -0.37474 0.27812 -0.37659 0.28559 -0.37867 C 0.29236 -0.3833 0.29618 -0.38561 0.30364 -0.38816 C 0.30764 -0.39163 0.31146 -0.39186 0.31562 -0.39463 C 0.32604 -0.40157 0.33923 -0.4099 0.35052 -0.41383 C 0.35555 -0.41823 0.36076 -0.41938 0.36632 -0.42193 C 0.37673 -0.43164 0.36059 -0.41707 0.37587 -0.42841 C 0.38489 -0.43511 0.39201 -0.44414 0.40226 -0.44761 C 0.41128 -0.4564 0.42048 -0.46426 0.43003 -0.47166 C 0.4342 -0.4749 0.43628 -0.4793 0.44097 -0.48138 C 0.44583 -0.48786 0.45087 -0.49271 0.4566 -0.49734 C 0.45885 -0.49942 0.46389 -0.50382 0.46389 -0.50382 C 0.46892 -0.51399 0.47552 -0.52417 0.48194 -0.53273 C 0.4842 -0.54198 0.49184 -0.54892 0.49635 -0.55679 C 0.49687 -0.55771 0.50226 -0.56859 0.50347 -0.57136 C 0.50451 -0.57298 0.50607 -0.57599 0.50607 -0.57599 " pathEditMode="relative" ptsTypes="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8142 C -0.00052 -0.08558 -0.00035 -0.08836 0.00208 -0.09437 C 0.00556 -0.10293 0.01042 -0.11126 0.01528 -0.11843 C 0.02257 -0.1293 0.03108 -0.13971 0.03698 -0.1522 C 0.03854 -0.15567 0.03889 -0.16007 0.04063 -0.16331 C 0.04983 -0.18112 0.03854 -0.15359 0.04774 -0.17464 C 0.05764 -0.19731 0.06667 -0.22044 0.07552 -0.24358 C 0.07622 -0.2452 0.07726 -0.24681 0.07795 -0.24843 C 0.07917 -0.25121 0.08056 -0.25375 0.0816 -0.25653 C 0.08663 -0.26995 0.08958 -0.28475 0.09479 -0.29817 C 0.09653 -0.30696 0.09931 -0.31482 0.1033 -0.32223 C 0.10799 -0.34096 0.11007 -0.35854 0.11163 -0.37844 C 0.11129 -0.39162 0.11146 -0.45038 0.1033 -0.47004 C 0.10191 -0.47328 0.09063 -0.49919 0.0875 -0.50219 C 0.07552 -0.5133 0.0632 -0.52463 0.04896 -0.52949 C 0.04132 -0.53481 0.03802 -0.53435 0.02847 -0.53573 C 0.00035 -0.54823 -0.01545 -0.53319 -0.03889 -0.52787 C -0.05052 -0.51769 -0.06424 -0.51353 -0.07621 -0.50381 C -0.07865 -0.50173 -0.08125 -0.49965 -0.08351 -0.49733 C -0.0849 -0.49595 -0.08576 -0.49387 -0.08715 -0.49248 C -0.09375 -0.48577 -0.09219 -0.48901 -0.09913 -0.48438 C -0.10417 -0.48091 -0.10555 -0.47675 -0.11128 -0.4749 C -0.1151 -0.47073 -0.11962 -0.46773 -0.12326 -0.46356 C -0.13281 -0.45269 -0.11667 -0.46472 -0.13055 -0.45547 C -0.1368 -0.44483 -0.14115 -0.43257 -0.1474 -0.42192 C -0.14878 -0.4129 -0.15035 -0.40434 -0.15347 -0.39625 C -0.15208 -0.37057 -0.15087 -0.35577 -0.14253 -0.33356 C -0.14201 -0.33194 -0.14219 -0.33009 -0.14132 -0.3287 C -0.14045 -0.32708 -0.13871 -0.32685 -0.13767 -0.32546 C -0.125 -0.31043 -0.11649 -0.2984 -0.09913 -0.29354 C -0.08299 -0.28244 -0.08038 -0.28915 -0.05347 -0.2903 C -0.0474 -0.29238 -0.04149 -0.29493 -0.03524 -0.29655 C -0.02344 -0.30765 -0.00729 -0.31274 0.00556 -0.32223 C 0.0151 -0.32916 0.02274 -0.33911 0.03212 -0.34651 C 0.03941 -0.35924 0.04809 -0.37312 0.0526 -0.38815 C 0.05556 -0.39764 0.05642 -0.40805 0.0599 -0.41707 C 0.06094 -0.44274 0.06372 -0.47073 0.05747 -0.49572 C 0.05712 -0.50057 0.05712 -0.50543 0.05625 -0.51006 C 0.0559 -0.51237 0.05417 -0.51422 0.05382 -0.51653 C 0.05191 -0.52764 0.05174 -0.5436 0.04653 -0.55355 C 0.04201 -0.5621 0.03733 -0.57298 0.03212 -0.58084 C 0.02083 -0.5975 0.00677 -0.60976 -0.00764 -0.62086 C -0.0217 -0.6315 -0.03507 -0.64769 -0.05104 -0.65301 C -0.06285 -0.66342 -0.07812 -0.66828 -0.09201 -0.67059 C -0.14219 -0.67013 -0.19236 -0.6699 -0.24253 -0.66898 C -0.2691 -0.66851 -0.29583 -0.65741 -0.32205 -0.65139 C -0.33246 -0.64446 -0.32118 -0.65093 -0.3401 -0.64654 C -0.35295 -0.64353 -0.36562 -0.63844 -0.37865 -0.63543 C -0.3849 -0.63127 -0.38819 -0.63034 -0.39549 -0.62896 C -0.40156 -0.62618 -0.40781 -0.62456 -0.41371 -0.62086 C -0.42691 -0.61276 -0.41892 -0.616 -0.42691 -0.613 C -0.43142 -0.60698 -0.43611 -0.60582 -0.44132 -0.60166 C -0.44653 -0.5975 -0.45121 -0.59148 -0.45694 -0.58871 C -0.45816 -0.58709 -0.4592 -0.58547 -0.46059 -0.58408 C -0.4618 -0.58292 -0.46406 -0.58269 -0.46424 -0.58084 C -0.46458 -0.57737 -0.4618 -0.57113 -0.4618 -0.57089 " pathEditMode="relative" rAng="0" ptsTypes="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458 -0.09461 C -0.02916 -0.10108 -0.04184 -0.11866 -0.05677 -0.12352 C -0.06701 -0.13069 -0.07916 -0.13185 -0.09045 -0.13486 C -0.11215 -0.14064 -0.13368 -0.14827 -0.15555 -0.15244 C -0.16475 -0.1566 -0.17482 -0.15822 -0.18437 -0.16053 C -0.18854 -0.16146 -0.19271 -0.16377 -0.19653 -0.16539 C -0.19774 -0.16585 -0.20017 -0.16701 -0.20017 -0.16678 C -0.20399 -0.17071 -0.20764 -0.17164 -0.21215 -0.17325 C -0.21875 -0.17904 -0.21458 -0.17557 -0.22534 -0.18297 C -0.2309 -0.18667 -0.2342 -0.19176 -0.23993 -0.1943 C -0.24444 -0.20032 -0.24913 -0.20518 -0.25312 -0.21189 C -0.25798 -0.22021 -0.26094 -0.23039 -0.26632 -0.23756 C -0.26944 -0.24982 -0.26528 -0.23479 -0.26996 -0.24728 C -0.27187 -0.2526 -0.271 -0.25537 -0.27239 -0.26162 C -0.27378 -0.26763 -0.27569 -0.2748 -0.27725 -0.28082 C -0.27864 -0.28637 -0.28125 -0.29169 -0.28316 -0.29701 C -0.2868 -0.30742 -0.28837 -0.31899 -0.29166 -0.32916 C -0.29739 -0.34651 -0.30278 -0.36409 -0.30729 -0.38214 C -0.30885 -0.40296 -0.31475 -0.43303 -0.30243 -0.44945 C -0.30017 -0.45824 -0.29705 -0.46726 -0.29045 -0.47027 C -0.28646 -0.47814 -0.28246 -0.47883 -0.27604 -0.48161 C -0.25555 -0.48022 -0.25225 -0.48045 -0.23628 -0.47189 C -0.22344 -0.46518 -0.2342 -0.47305 -0.2217 -0.46241 C -0.21927 -0.46032 -0.21458 -0.45593 -0.21458 -0.4557 C -0.20955 -0.44575 -0.20416 -0.43395 -0.19653 -0.42701 C -0.19219 -0.41845 -0.18854 -0.41013 -0.18316 -0.40296 C -0.18246 -0.40087 -0.18177 -0.39856 -0.1809 -0.39648 C -0.18021 -0.39486 -0.17916 -0.39347 -0.17847 -0.39162 C -0.17587 -0.38445 -0.17517 -0.37635 -0.17239 -0.36918 C -0.16909 -0.33981 -0.17031 -0.35507 -0.17239 -0.29863 C -0.17239 -0.29817 -0.1743 -0.28545 -0.17482 -0.28406 C -0.17604 -0.28059 -0.17969 -0.27457 -0.17969 -0.27434 C -0.18194 -0.26578 -0.18611 -0.26046 -0.19045 -0.25352 C -0.2026 -0.23455 -0.21875 -0.23178 -0.23628 -0.22785 C -0.26094 -0.22923 -0.26614 -0.22091 -0.27482 -0.24404 C -0.27517 -0.24681 -0.27552 -0.24936 -0.27604 -0.25213 C -0.27673 -0.2563 -0.27847 -0.26486 -0.27847 -0.26463 C -0.27691 -0.28198 -0.27812 -0.27527 -0.26996 -0.28244 C -0.26909 -0.28568 -0.2684 -0.28891 -0.26753 -0.29215 C -0.26719 -0.29377 -0.26632 -0.29701 -0.26632 -0.29678 C -0.26562 -0.30765 -0.26545 -0.3213 -0.26041 -0.33078 C -0.25469 -0.34166 -0.24253 -0.34443 -0.23385 -0.34836 C -0.23246 -0.34906 -0.23159 -0.35091 -0.23021 -0.3516 C -0.22864 -0.35253 -0.22691 -0.35276 -0.22534 -0.35322 C -0.2125 -0.36201 -0.19739 -0.36641 -0.18316 -0.36918 C -0.17031 -0.3752 -0.15625 -0.37473 -0.1434 -0.38052 C -0.11562 -0.37959 -0.09479 -0.38191 -0.06996 -0.3708 C -0.06163 -0.3671 -0.06545 -0.37173 -0.05677 -0.36594 C -0.04791 -0.36016 -0.04184 -0.3523 -0.03385 -0.34513 C -0.03107 -0.33957 -0.0276 -0.3368 -0.02413 -0.33217 C -0.02222 -0.32593 -0.01996 -0.31945 -0.01823 -0.31297 C -0.01458 -0.30025 -0.01423 -0.28475 -0.01094 -0.27133 C -0.00972 -0.25954 -0.00972 -0.2637 -0.00972 -0.25838 " pathEditMode="relative" rAng="0" ptsTypes="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7564 C 0.04358 -0.07772 0.05885 -0.08373 0.07465 -0.08674 C 0.0809 -0.08975 0.0875 -0.09044 0.09392 -0.0916 C 0.10712 -0.09738 0.12101 -0.10062 0.13489 -0.10293 C 0.14635 -0.10687 0.15816 -0.1101 0.16979 -0.11242 C 0.17951 -0.12121 0.19236 -0.12514 0.20347 -0.13023 C 0.20486 -0.13092 0.20573 -0.13277 0.20712 -0.13347 C 0.21146 -0.13601 0.21684 -0.13809 0.22153 -0.13971 C 0.22483 -0.14272 0.22917 -0.14318 0.23246 -0.14619 C 0.23941 -0.1522 0.24774 -0.15822 0.25538 -0.16238 C 0.25972 -0.1647 0.26441 -0.16562 0.26858 -0.16863 C 0.28142 -0.17788 0.29358 -0.18829 0.3059 -0.19754 C 0.31094 -0.20124 0.31389 -0.20703 0.3191 -0.2105 C 0.33055 -0.23294 0.31788 -0.21027 0.32882 -0.22484 C 0.33455 -0.23247 0.32847 -0.22669 0.33246 -0.23455 C 0.33333 -0.23641 0.33507 -0.23756 0.33611 -0.23941 C 0.34444 -0.25306 0.34861 -0.27226 0.35174 -0.28915 C 0.35104 -0.32107 0.35382 -0.34975 0.34323 -0.37751 C 0.34097 -0.38329 0.33906 -0.39278 0.33489 -0.39671 C 0.33038 -0.40087 0.32604 -0.40527 0.32153 -0.40943 C 0.31493 -0.41545 0.31319 -0.4166 0.3059 -0.41915 C 0.29392 -0.42979 0.2908 -0.41845 0.28177 -0.41429 C 0.27934 -0.41313 0.27465 -0.41105 0.27465 -0.41082 C 0.26996 -0.40481 0.26614 -0.39833 0.26128 -0.39185 C 0.2592 -0.38908 0.25868 -0.38468 0.2566 -0.38214 C 0.25538 -0.38052 0.25417 -0.37913 0.25295 -0.37751 C 0.25104 -0.3678 0.24878 -0.35831 0.24687 -0.3486 C 0.24739 -0.31945 0.24514 -0.27388 0.2566 -0.24427 C 0.25764 -0.23479 0.25955 -0.22484 0.26371 -0.21697 C 0.26649 -0.20217 0.27621 -0.18991 0.28177 -0.17672 C 0.28437 -0.17048 0.28611 -0.16238 0.29028 -0.15752 C 0.29358 -0.15382 0.29757 -0.15105 0.30104 -0.14781 C 0.30312 -0.14596 0.30833 -0.14457 0.30833 -0.14434 C 0.32049 -0.14573 0.32812 -0.14758 0.33958 -0.14943 C 0.34496 -0.15174 0.35208 -0.15452 0.3566 -0.15914 C 0.36285 -0.16562 0.36927 -0.17418 0.37587 -0.17996 C 0.37951 -0.18829 0.38437 -0.19384 0.38785 -0.2024 C 0.39201 -0.21258 0.39375 -0.22276 0.39757 -0.23294 C 0.39705 -0.25931 0.39948 -0.29932 0.38906 -0.32593 C 0.3875 -0.33425 0.38594 -0.34258 0.38299 -0.35021 C 0.38194 -0.35669 0.37743 -0.3752 0.37465 -0.38052 C 0.37361 -0.38237 0.37205 -0.38353 0.37101 -0.38538 C 0.36719 -0.39255 0.36614 -0.40018 0.36128 -0.40619 C 0.36042 -0.40966 0.3559 -0.42007 0.35417 -0.42239 C 0.35139 -0.42609 0.34722 -0.42817 0.34444 -0.43187 C 0.3309 -0.44991 0.31163 -0.45454 0.29392 -0.46079 C 0.27309 -0.4594 0.25417 -0.45362 0.23368 -0.44968 C 0.22448 -0.44344 0.21337 -0.44436 0.20347 -0.43997 C 0.19253 -0.43511 0.18003 -0.43002 0.16979 -0.42239 C 0.16441 -0.41845 0.15937 -0.41337 0.15417 -0.40943 C 0.1375 -0.39694 0.15781 -0.41545 0.14323 -0.40157 C 0.14045 -0.39602 0.1368 -0.3937 0.13368 -0.38861 C 0.12413 -0.37312 0.11493 -0.35646 0.1059 -0.3405 C 0.10278 -0.32408 0.10729 -0.34374 0.10104 -0.32916 C 0.10017 -0.32731 0.10035 -0.325 0.09983 -0.32292 C 0.09618 -0.30973 0.09132 -0.29678 0.08663 -0.28429 C 0.08455 -0.27041 0.08611 -0.28198 0.0842 -0.26509 C 0.08385 -0.26185 0.08351 -0.25861 0.08299 -0.25537 C 0.08264 -0.25329 0.08177 -0.2489 0.08177 -0.24867 " pathEditMode="relative" rAng="0" ptsTypes="fffff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-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01622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20882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19442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916832"/>
            <a:ext cx="201622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User\Рабочий стол\Новая папка (4)\овощи и фрукты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29200"/>
            <a:ext cx="1418084" cy="114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Documents and Settings\User\Рабочий стол\Новая папка (4)\овощи и фрукты\i (3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229200"/>
            <a:ext cx="1440160" cy="114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Documents and Settings\User\Рабочий стол\Новая папка (4)\овощи и фрукты\i (3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229200"/>
            <a:ext cx="1296144" cy="114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Documents and Settings\User\Рабочий стол\i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5229200"/>
            <a:ext cx="1368152" cy="114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344056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7148 C 0.02656 -0.08004 0.04201 -0.08166 0.05329 -0.08421 C 0.06076 -0.08768 0.06944 -0.08906 0.07725 -0.09068 C 0.0967 -0.09924 0.1177 -0.10109 0.1375 -0.10849 C 0.14861 -0.11266 0.15833 -0.12145 0.17013 -0.12446 C 0.18142 -0.13232 0.19513 -0.13348 0.20746 -0.13718 C 0.22847 -0.14366 0.25 -0.1499 0.27135 -0.15337 C 0.28038 -0.15753 0.28958 -0.15939 0.29895 -0.16147 C 0.30868 -0.16378 0.31822 -0.16748 0.32777 -0.16933 C 0.33142 -0.17095 0.33524 -0.17072 0.33854 -0.17257 C 0.35607 -0.18205 0.33055 -0.17396 0.34965 -0.17905 C 0.37274 -0.19177 0.39531 -0.20565 0.41927 -0.21583 C 0.43159 -0.22092 0.44305 -0.23017 0.45555 -0.23364 C 0.46388 -0.23942 0.47309 -0.24359 0.48211 -0.24798 C 0.48993 -0.25191 0.49704 -0.25723 0.50486 -0.25932 C 0.50885 -0.2644 0.51197 -0.26672 0.51701 -0.26903 C 0.53159 -0.28754 0.51128 -0.26325 0.52413 -0.27528 C 0.53125 -0.28199 0.53697 -0.29124 0.54479 -0.2961 C 0.55208 -0.30581 0.56319 -0.31183 0.57013 -0.322 C 0.57812 -0.33403 0.58333 -0.34907 0.59305 -0.35878 C 0.59375 -0.36087 0.59427 -0.36341 0.59531 -0.36526 C 0.59635 -0.36711 0.59809 -0.36804 0.59895 -0.37012 C 0.59982 -0.37197 0.59947 -0.37451 0.60017 -0.37636 C 0.60399 -0.38654 0.61041 -0.39533 0.61458 -0.40528 C 0.61996 -0.41823 0.62552 -0.43304 0.62916 -0.44715 C 0.63107 -0.45501 0.63211 -0.46334 0.63402 -0.47121 C 0.63472 -0.48508 0.63489 -0.4992 0.6375 -0.51284 C 0.6368 -0.54754 0.63888 -0.58548 0.62673 -0.61717 C 0.62239 -0.6285 0.62013 -0.64169 0.61354 -0.65094 C 0.60989 -0.66575 0.59479 -0.67754 0.58576 -0.68795 C 0.56475 -0.71201 0.54027 -0.72635 0.51458 -0.73931 C 0.49635 -0.74856 0.47951 -0.75989 0.46024 -0.76498 C 0.44878 -0.77262 0.4335 -0.77562 0.42066 -0.77771 C 0.39913 -0.78603 0.40954 -0.78349 0.38923 -0.7858 C 0.31041 -0.78488 0.27604 -0.78557 0.21111 -0.7747 C 0.19843 -0.76984 0.18576 -0.76568 0.17222 -0.76336 C 0.14965 -0.75457 0.12621 -0.7518 0.10382 -0.74093 C 0.09479 -0.73653 0.08611 -0.73005 0.07725 -0.72473 C 0.07031 -0.72057 0.0625 -0.71941 0.05555 -0.71525 C 0.0427 -0.70738 0.0559 -0.71247 0.04479 -0.70877 C 0.04079 -0.70553 0.0368 -0.7023 0.03281 -0.69906 C 0.02968 -0.69651 0.02309 -0.69281 0.02309 -0.69258 C 0.01093 -0.67662 -0.00434 -0.6632 -0.01789 -0.64932 C -0.02275 -0.64423 -0.02448 -0.63753 -0.02865 -0.63174 C -0.03143 -0.62272 -0.0349 -0.61347 -0.03716 -0.60445 C -0.0382 -0.59334 -0.04011 -0.58316 -0.04202 -0.57229 C -0.04271 -0.56813 -0.04445 -0.55957 -0.04445 -0.55934 C -0.04601 -0.52996 -0.04497 -0.5029 -0.03959 -0.47444 C -0.03803 -0.46635 -0.03837 -0.45895 -0.03473 -0.45201 C -0.0316 -0.43535 -0.02136 -0.4224 -0.01303 -0.41014 C -0.0033 -0.39579 0.00329 -0.38978 0.01579 -0.3796 C 0.02586 -0.37127 0.02291 -0.37104 0.03159 -0.36526 C 0.04809 -0.35416 0.06493 -0.34699 0.08333 -0.34444 C 0.09097 -0.34097 0.09826 -0.33796 0.10625 -0.33635 C 0.1118 -0.33519 0.12309 -0.33311 0.12309 -0.33288 C 0.15329 -0.33357 0.18402 -0.33241 0.21458 -0.33473 C 0.23263 -0.33611 0.2493 -0.34976 0.26649 -0.35555 C 0.2677 -0.35716 0.26875 -0.35901 0.27013 -0.3604 C 0.27152 -0.36179 0.27343 -0.36202 0.27482 -0.36364 C 0.28437 -0.37451 0.28628 -0.39256 0.29305 -0.40528 C 0.2993 -0.43049 0.30833 -0.45316 0.31232 -0.4793 C 0.31197 -0.48624 0.31197 -0.49318 0.31111 -0.50012 C 0.30989 -0.50937 0.30572 -0.5177 0.3026 -0.5258 C 0.29253 -0.55286 0.2684 -0.56188 0.24843 -0.57067 C 0.24201 -0.57021 0.23559 -0.57021 0.22916 -0.56905 C 0.22413 -0.56813 0.22048 -0.56258 0.21579 -0.56258 " pathEditMode="relative" rAng="0" ptsTypes="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-3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-0.05969 C 0.01753 -0.07449 0.00434 -0.08675 -0.00868 -0.09832 C -0.01424 -0.10317 -0.01788 -0.11127 -0.02431 -0.11428 C -0.02795 -0.11798 -0.03264 -0.12052 -0.03525 -0.12561 C -0.03611 -0.12723 -0.03663 -0.12908 -0.03768 -0.13024 C -0.03907 -0.13186 -0.04098 -0.13209 -0.04254 -0.13348 C -0.04584 -0.13648 -0.04931 -0.13949 -0.05209 -0.14319 C -0.05729 -0.15013 -0.0632 -0.1536 -0.06893 -0.15915 C -0.07691 -0.16679 -0.06841 -0.16216 -0.07622 -0.16563 C -0.07865 -0.16887 -0.08038 -0.17326 -0.08334 -0.17535 C -0.0849 -0.1765 -0.08681 -0.1772 -0.0882 -0.17858 C -0.09723 -0.18807 -0.10538 -0.19963 -0.11354 -0.21051 C -0.12188 -0.22161 -0.12882 -0.23456 -0.13525 -0.24752 C -0.13646 -0.24983 -0.13663 -0.25307 -0.13768 -0.25561 C -0.13837 -0.25723 -0.13924 -0.25862 -0.14011 -0.26024 C -0.14254 -0.27366 -0.13959 -0.26047 -0.14358 -0.27158 C -0.1467 -0.28037 -0.14827 -0.29263 -0.14966 -0.30211 C -0.14931 -0.35346 -0.14913 -0.40482 -0.14844 -0.45617 C -0.14809 -0.47629 -0.13993 -0.49549 -0.13525 -0.514 C -0.13282 -0.52348 -0.13473 -0.51701 -0.12917 -0.53158 C -0.1283 -0.53366 -0.12674 -0.53806 -0.12674 -0.53783 C -0.12448 -0.55309 -0.12743 -0.53968 -0.12205 -0.5524 C -0.11997 -0.55726 -0.11945 -0.56373 -0.11719 -0.56859 C -0.11545 -0.57252 -0.11111 -0.57969 -0.11111 -0.57946 C -0.10764 -0.59357 -0.09966 -0.60514 -0.09306 -0.61671 C -0.08334 -0.63382 -0.07188 -0.65233 -0.05695 -0.66158 C -0.05157 -0.66875 -0.04532 -0.67754 -0.03889 -0.68263 C -0.03368 -0.6868 -0.02848 -0.68726 -0.02309 -0.69212 C -0.01719 -0.69744 -0.01181 -0.70368 -0.00504 -0.70669 C -0.00052 -0.71109 0.00468 -0.71247 0.00937 -0.71617 C 0.01232 -0.71849 0.01493 -0.72149 0.01771 -0.72427 C 0.02014 -0.72658 0.02343 -0.72612 0.02621 -0.72751 C 0.02795 -0.72843 0.02951 -0.72959 0.03107 -0.73075 C 0.03229 -0.73167 0.03333 -0.73329 0.03472 -0.73399 C 0.03871 -0.73607 0.04357 -0.73746 0.04791 -0.73861 C 0.05816 -0.74555 0.06771 -0.74925 0.07916 -0.75157 C 0.09531 -0.75874 0.11198 -0.76082 0.12864 -0.76452 C 0.14496 -0.77262 0.16059 -0.78141 0.17795 -0.78372 C 0.19444 -0.78927 0.21059 -0.79367 0.22743 -0.79644 C 0.26041 -0.79575 0.28871 -0.79644 0.32014 -0.79182 C 0.33767 -0.78395 0.35659 -0.78326 0.37448 -0.77724 C 0.38576 -0.76938 0.40295 -0.76521 0.41302 -0.7548 C 0.4184 -0.74925 0.42413 -0.74694 0.42986 -0.74185 C 0.43975 -0.73329 0.45034 -0.7252 0.45989 -0.71617 C 0.47014 -0.70646 0.4783 -0.6935 0.48767 -0.68263 C 0.48941 -0.68055 0.49201 -0.67986 0.49375 -0.67778 C 0.50017 -0.67037 0.50607 -0.66066 0.5118 -0.6521 C 0.52482 -0.6322 0.53663 -0.60884 0.5467 -0.58617 C 0.54809 -0.58316 0.54896 -0.57969 0.55034 -0.57669 C 0.55295 -0.57067 0.5559 -0.56489 0.55868 -0.55888 C 0.55989 -0.55633 0.56232 -0.55101 0.56232 -0.55078 C 0.56458 -0.53875 0.56909 -0.52695 0.57326 -0.51562 C 0.57725 -0.48948 0.58229 -0.45825 0.57083 -0.43535 C 0.56909 -0.4261 0.56857 -0.42055 0.56475 -0.41291 C 0.56076 -0.39163 0.5493 -0.37498 0.53941 -0.35832 C 0.53368 -0.34861 0.53125 -0.34028 0.52378 -0.33264 C 0.521 -0.32177 0.525 -0.33403 0.51545 -0.32131 C 0.51093 -0.3153 0.49375 -0.29679 0.48767 -0.29401 C 0.48402 -0.28684 0.46666 -0.27389 0.45989 -0.26996 C 0.4533 -0.26602 0.44757 -0.26024 0.44062 -0.25723 C 0.4276 -0.25168 0.44201 -0.26024 0.42864 -0.25238 C 0.41701 -0.24544 0.40642 -0.23919 0.39375 -0.23618 C 0.37326 -0.22531 0.35017 -0.22439 0.32864 -0.22022 C 0.28767 -0.22138 0.2467 -0.22138 0.20573 -0.22346 C 0.20434 -0.22346 0.20347 -0.22601 0.20208 -0.2267 C 0.20017 -0.22762 0.19809 -0.22786 0.19618 -0.22832 C 0.18732 -0.23433 0.1783 -0.23919 0.16962 -0.2459 C 0.16423 -0.24983 0.15677 -0.2577 0.15034 -0.26024 C 0.14566 -0.26487 0.14218 -0.26973 0.13698 -0.27319 C 0.12482 -0.29008 0.14288 -0.26602 0.12864 -0.28129 C 0.12187 -0.28869 0.11354 -0.29933 0.10816 -0.30859 C 0.10416 -0.31553 0.10017 -0.32455 0.09496 -0.32941 C 0.09184 -0.33658 0.08975 -0.3449 0.08646 -0.35184 C 0.0842 -0.35647 0.07916 -0.3648 0.07916 -0.36457 C 0.07743 -0.37405 0.07309 -0.38145 0.07083 -0.39047 C 0.06736 -0.40435 0.06371 -0.41823 0.05989 -0.43211 C 0.05764 -0.44021 0.05399 -0.44761 0.05277 -0.45617 C 0.04982 -0.4756 0.0467 -0.4948 0.04305 -0.514 C 0.0434 -0.53227 0.04323 -0.55055 0.04427 -0.56859 C 0.046 -0.60051 0.06684 -0.61462 0.08767 -0.62156 C 0.11614 -0.6211 0.14479 -0.62087 0.17326 -0.61994 C 0.18906 -0.61948 0.20208 -0.60329 0.21545 -0.59427 C 0.21823 -0.58825 0.22066 -0.58825 0.225 -0.58455 C 0.22882 -0.57715 0.23472 -0.56859 0.23472 -0.55888 " pathEditMode="relative" rAng="0" ptsTypes="fffffffffffffffffffffffff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3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4 -0.08559 C 0.01615 -0.10387 0.01754 -0.1233 0.02119 -0.1418 C 0.0224 -0.15869 0.02605 -0.17373 0.02848 -0.19015 C 0.02952 -0.19663 0.03004 -0.20287 0.03091 -0.20935 C 0.03125 -0.21259 0.03212 -0.21883 0.03212 -0.21883 C 0.03178 -0.23757 0.0316 -0.25631 0.03091 -0.27505 C 0.03039 -0.28754 0.01997 -0.30997 0.01528 -0.32015 C 0.01164 -0.32802 -0.0052 -0.33172 -0.01128 -0.33449 C -0.01857 -0.33403 -0.02586 -0.33403 -0.03298 -0.33288 C -0.03888 -0.33195 -0.04201 -0.32709 -0.04739 -0.32501 C -0.04895 -0.32339 -0.05052 -0.32177 -0.05225 -0.32015 C -0.05468 -0.31784 -0.05954 -0.31368 -0.05954 -0.31368 C -0.06371 -0.30535 -0.06631 -0.2961 -0.07031 -0.288 C -0.0717 -0.27435 -0.07256 -0.25654 -0.07881 -0.24474 C -0.08125 -0.23179 -0.08593 -0.21213 -0.09444 -0.20449 C -0.1059 -0.20634 -0.11145 -0.21097 -0.121 -0.21883 C -0.12517 -0.22739 -0.12812 -0.23526 -0.13055 -0.24474 C -0.13177 -0.25515 -0.13281 -0.26672 -0.13541 -0.27666 C -0.13697 -0.29193 -0.13871 -0.30697 -0.14496 -0.32015 C -0.14704 -0.33079 -0.1493 -0.33195 -0.15711 -0.33449 C -0.16441 -0.3338 -0.17309 -0.33727 -0.17881 -0.33126 C -0.18628 -0.32339 -0.17621 -0.32848 -0.18472 -0.32501 C -0.1927 -0.31807 -0.19531 -0.30327 -0.20052 -0.29286 C -0.20434 -0.2725 -0.20486 -0.24798 -0.21371 -0.23017 C -0.21684 -0.21375 -0.22274 -0.20079 -0.2342 -0.19316 C -0.24097 -0.19362 -0.24791 -0.19362 -0.25468 -0.19478 C -0.25729 -0.19524 -0.26197 -0.19802 -0.26197 -0.19802 C -0.26319 -0.19917 -0.26423 -0.20033 -0.26545 -0.20125 C -0.26666 -0.20195 -0.26805 -0.20195 -0.26909 -0.20287 C -0.27326 -0.20657 -0.27465 -0.21213 -0.27881 -0.21583 C -0.28211 -0.22809 -0.2776 -0.21213 -0.28246 -0.22531 C -0.28489 -0.23179 -0.28611 -0.24058 -0.28715 -0.24775 C -0.28802 -0.25955 -0.28871 -0.27134 -0.28958 -0.28314 C -0.29045 -0.29494 -0.29791 -0.30535 -0.30173 -0.3153 C -0.30399 -0.32131 -0.30781 -0.33103 -0.3125 -0.33449 C -0.31267 -0.33449 -0.32152 -0.33843 -0.32343 -0.33935 C -0.32743 -0.3412 -0.33038 -0.34375 -0.3342 -0.34583 C -0.34114 -0.34976 -0.35086 -0.35069 -0.35833 -0.35208 C -0.37795 -0.35115 -0.39427 -0.35069 -0.4125 -0.34259 C -0.41909 -0.33958 -0.42517 -0.33588 -0.43177 -0.33288 C -0.43489 -0.33149 -0.44027 -0.3264 -0.44027 -0.3264 " pathEditMode="relative" ptsTypes="ffffffffffffffffffffffffffffffffffffffffA">
                                      <p:cBhvr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0.07056 C -0.04531 -0.07241 -0.05434 -0.07819 -0.0658 -0.08189 C -0.07396 -0.08906 -0.0842 -0.093 -0.09357 -0.09623 C -0.11475 -0.10341 -0.13576 -0.11058 -0.15746 -0.11543 C -0.17135 -0.12191 -0.18837 -0.12446 -0.20312 -0.12677 C -0.22778 -0.1351 -0.25278 -0.14134 -0.27795 -0.14759 C -0.29392 -0.15152 -0.30989 -0.15869 -0.32604 -0.16216 C -0.34166 -0.16563 -0.33194 -0.16193 -0.34288 -0.1654 C -0.35364 -0.16887 -0.36354 -0.17465 -0.3743 -0.17812 C -0.37916 -0.18252 -0.38437 -0.18367 -0.38993 -0.18622 C -0.39653 -0.18923 -0.4026 -0.19431 -0.4092 -0.19732 C -0.41458 -0.20449 -0.42274 -0.20843 -0.42725 -0.21675 C -0.43003 -0.22161 -0.43073 -0.22762 -0.43333 -0.23271 C -0.43437 -0.24058 -0.43576 -0.24752 -0.43698 -0.25515 C -0.43611 -0.27389 -0.43628 -0.29332 -0.42482 -0.30651 C -0.42048 -0.31159 -0.41354 -0.31645 -0.40798 -0.31946 C -0.40451 -0.32131 -0.40087 -0.3227 -0.39722 -0.32432 C -0.396 -0.32478 -0.39357 -0.32594 -0.39357 -0.3257 C -0.35625 -0.32362 -0.37847 -0.32594 -0.35989 -0.31946 C -0.35468 -0.31483 -0.35052 -0.30951 -0.34531 -0.30489 C -0.34375 -0.29864 -0.3408 -0.29771 -0.33819 -0.29216 C -0.33784 -0.29078 -0.33663 -0.28268 -0.33576 -0.28083 C -0.33437 -0.27759 -0.3309 -0.27134 -0.3309 -0.27111 C -0.32899 -0.26348 -0.32552 -0.25608 -0.32118 -0.25029 C -0.3184 -0.23827 -0.30903 -0.21953 -0.29965 -0.21513 C -0.29305 -0.20634 -0.29166 -0.20866 -0.28142 -0.21028 C -0.27413 -0.21722 -0.27291 -0.22832 -0.27066 -0.23919 C -0.26718 -0.25561 -0.26614 -0.27296 -0.26215 -0.28892 C -0.26059 -0.30327 -0.25746 -0.31321 -0.2526 -0.32594 C -0.25208 -0.32732 -0.25225 -0.32941 -0.25139 -0.33056 C -0.24757 -0.33542 -0.24062 -0.3375 -0.23576 -0.33866 C -0.22135 -0.33773 -0.21458 -0.33889 -0.20312 -0.3338 C -0.19809 -0.32917 -0.19271 -0.32594 -0.1875 -0.32108 C -0.18524 -0.31877 -0.18038 -0.3146 -0.18038 -0.31437 C -0.17361 -0.30095 -0.16354 -0.29078 -0.15625 -0.27759 C -0.15191 -0.26949 -0.14826 -0.26024 -0.14409 -0.25191 C -0.14218 -0.24798 -0.13698 -0.23503 -0.13455 -0.23271 C -0.13212 -0.23063 -0.12968 -0.22832 -0.12725 -0.22624 C -0.12604 -0.22508 -0.12361 -0.223 -0.12361 -0.22277 C -0.11996 -0.22346 -0.11632 -0.22346 -0.11284 -0.22462 C -0.1059 -0.22693 -0.09878 -0.24844 -0.096 -0.25677 C -0.09218 -0.26811 -0.09444 -0.26464 -0.09236 -0.27597 C -0.09166 -0.27921 -0.08993 -0.28569 -0.08993 -0.28545 C -0.08767 -0.30604 -0.08298 -0.32825 -0.06944 -0.34028 C -0.06562 -0.34375 -0.05798 -0.34421 -0.05382 -0.34514 C -0.04774 -0.34467 -0.04166 -0.34537 -0.03576 -0.34352 C -0.03298 -0.34259 -0.0309 -0.33912 -0.02847 -0.33704 C -0.01736 -0.32709 -0.00989 -0.31391 -0.00069 -0.30165 C 0.0066 -0.28152 -0.00382 -0.30882 0.00521 -0.29054 C 0.00591 -0.28916 0.00591 -0.28731 0.00643 -0.28569 C 0.01042 -0.27481 0.02084 -0.26209 0.02934 -0.25839 C 0.04254 -0.2614 0.05382 -0.27111 0.05834 -0.28892 C 0.05764 -0.30026 0.05868 -0.31437 0.05104 -0.32108 C 0.04323 -0.31923 0.04549 -0.32177 0.04254 -0.31784 " pathEditMode="relative" rAng="0" ptsTypes="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19442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916832"/>
            <a:ext cx="180020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18722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Documents and Settings\User\Рабочий стол\Новая папка (4)\овощи и фрукты\i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157192"/>
            <a:ext cx="1296144" cy="124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Documents and Settings\User\Рабочий стол\Новая папка (4)\овощи и фрукты\i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229200"/>
            <a:ext cx="1296144" cy="119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C:\Documents and Settings\User\Рабочий стол\Новая папка (4)\овощи и фрукты\i (2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229200"/>
            <a:ext cx="126481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C:\Documents and Settings\User\Рабочий стол\Новая папка (4)\овощи и фрукты\i (2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5229200"/>
            <a:ext cx="1184969" cy="121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73871773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-0.0037 C 0.0585 -0.0118 0.07204 -0.01735 0.08507 -0.02128 C 0.09548 -0.02452 0.10451 -0.03007 0.11527 -0.03262 C 0.12222 -0.03424 0.12882 -0.03747 0.13576 -0.03909 C 0.14062 -0.04025 0.15017 -0.04233 0.15017 -0.0421 C 0.16371 -0.04881 0.17812 -0.05205 0.19114 -0.05991 C 0.19704 -0.06361 0.20277 -0.06847 0.2092 -0.07102 C 0.21649 -0.07379 0.22465 -0.07425 0.23211 -0.07587 C 0.24461 -0.07842 0.25694 -0.08281 0.26944 -0.08559 C 0.27708 -0.09068 0.28576 -0.09184 0.29357 -0.09692 C 0.31996 -0.11404 0.34826 -0.1263 0.37552 -0.14018 C 0.38715 -0.1462 0.40416 -0.15429 0.41406 -0.16424 C 0.41875 -0.16887 0.42291 -0.17303 0.42847 -0.17557 C 0.43316 -0.18159 0.44513 -0.1957 0.45017 -0.19801 C 0.45329 -0.20426 0.45607 -0.20819 0.45746 -0.21559 C 0.45694 -0.22369 0.45833 -0.23294 0.45503 -0.23965 C 0.44774 -0.25399 0.43454 -0.26648 0.42239 -0.2718 C 0.40816 -0.28499 0.3934 -0.28522 0.37673 -0.28938 C 0.35694 -0.29424 0.33784 -0.30141 0.3177 -0.30396 C 0.16493 -0.30257 0.16927 -0.3109 0.0743 -0.28938 C 0.06145 -0.28106 0.05052 -0.26995 0.03819 -0.26047 C 0.02829 -0.25283 0.02361 -0.25075 0.01649 -0.23803 C 0.01406 -0.22831 0.01145 -0.21837 0.00798 -0.20911 C 0.00833 -0.20264 0.00833 -0.19616 0.0092 -0.18992 C 0.00972 -0.18621 0.01562 -0.17557 0.01649 -0.17395 C 0.0243 -0.15869 0.03211 -0.15244 0.04531 -0.14666 C 0.05138 -0.14388 0.05694 -0.13926 0.06336 -0.13694 C 0.07552 -0.13255 0.06441 -0.13949 0.08385 -0.13209 C 0.0967 -0.12723 0.1059 -0.12445 0.11892 -0.1226 C 0.31475 -0.12399 0.27395 -0.11543 0.37795 -0.13532 C 0.38923 -0.13972 0.40121 -0.14319 0.41284 -0.14504 C 0.42118 -0.14828 0.42951 -0.15082 0.43819 -0.1529 C 0.44375 -0.15429 0.45503 -0.15614 0.45503 -0.15591 C 0.46875 -0.16146 0.48298 -0.16632 0.49722 -0.1691 C 0.50434 -0.17187 0.51163 -0.17233 0.51892 -0.17557 C 0.53385 -0.18251 0.55138 -0.19431 0.56458 -0.20588 C 0.575 -0.21513 0.58333 -0.22739 0.59357 -0.23641 C 0.5993 -0.24798 0.60347 -0.26047 0.6092 -0.2718 C 0.60954 -0.27388 0.60972 -0.2762 0.61041 -0.27828 C 0.61163 -0.28175 0.61527 -0.28776 0.61527 -0.28753 C 0.61927 -0.30349 0.62395 -0.31807 0.62604 -0.33449 C 0.62569 -0.35091 0.62882 -0.39695 0.62239 -0.42262 C 0.62031 -0.44414 0.61284 -0.46149 0.60312 -0.47883 C 0.59843 -0.49757 0.58559 -0.51076 0.5743 -0.52232 C 0.56406 -0.53273 0.5526 -0.5406 0.54166 -0.54962 C 0.52274 -0.56535 0.50173 -0.58038 0.47916 -0.58478 C 0.46875 -0.59033 0.45746 -0.59079 0.44652 -0.5945 C 0.4118 -0.59334 0.41128 -0.59311 0.3875 -0.58964 C 0.37934 -0.58686 0.37135 -0.58524 0.36336 -0.58316 C 0.35711 -0.58154 0.35173 -0.57807 0.34531 -0.57668 C 0.32986 -0.56674 0.3118 -0.56026 0.29479 -0.55748 C 0.28194 -0.55263 0.26823 -0.54939 0.25503 -0.54638 C 0.2467 -0.54083 0.23732 -0.53898 0.22847 -0.53505 C 0.22066 -0.53158 0.22291 -0.53435 0.22013 -0.53019 " pathEditMode="relative" rAng="0" ptsTypes="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3 -0.06477 C 0.01268 -0.06662 0.00174 -0.07079 -0.00972 -0.07287 C -0.02656 -0.07958 -0.04427 -0.08004 -0.06146 -0.08397 C -0.08958 -0.09022 -0.11736 -0.10225 -0.14583 -0.10641 C -0.15347 -0.10896 -0.16094 -0.11243 -0.16875 -0.11451 C -0.19427 -0.12839 -0.22274 -0.1381 -0.24219 -0.16586 C -0.25139 -0.17905 -0.2592 -0.19362 -0.26632 -0.20912 C -0.26753 -0.21189 -0.26927 -0.21421 -0.26996 -0.21721 C -0.27031 -0.21883 -0.27048 -0.22068 -0.27118 -0.22207 C -0.27257 -0.22554 -0.27587 -0.23179 -0.27587 -0.23156 C -0.27795 -0.24474 -0.28368 -0.25561 -0.28559 -0.26857 C -0.2875 -0.28106 -0.28975 -0.29309 -0.29166 -0.30558 C -0.29427 -0.34537 -0.29913 -0.38747 -0.28923 -0.42587 C -0.28802 -0.43604 -0.2868 -0.44622 -0.28559 -0.4564 C -0.28403 -0.46889 -0.28298 -0.46612 -0.27951 -0.47722 C -0.26736 -0.51562 -0.25104 -0.56304 -0.21684 -0.57206 C -0.20555 -0.57831 -0.19392 -0.58062 -0.18194 -0.58316 C -0.17639 -0.58432 -0.1651 -0.5864 -0.1651 -0.58617 C -0.15382 -0.58617 -0.11857 -0.58733 -0.09878 -0.58316 C -0.08785 -0.58085 -0.0783 -0.57507 -0.06753 -0.57206 C -0.0625 -0.56767 -0.05903 -0.56558 -0.05312 -0.56396 C -0.04791 -0.56049 -0.04271 -0.55656 -0.03732 -0.55425 C -0.02986 -0.54685 -0.0243 -0.54129 -0.01562 -0.53667 C -0.01007 -0.5288 -0.00312 -0.52603 0.00365 -0.52071 C 0.01042 -0.50868 0.0217 -0.50266 0.02882 -0.49017 C 0.0342 -0.48069 0.04028 -0.47213 0.04584 -0.46288 C 0.05191 -0.45293 0.05677 -0.44044 0.06146 -0.4291 C 0.0665 -0.41708 0.0717 -0.40412 0.07465 -0.3907 C 0.07518 -0.38862 0.07552 -0.38631 0.07587 -0.38446 C 0.07639 -0.38145 0.07656 -0.37868 0.07709 -0.37613 C 0.07778 -0.37289 0.07952 -0.36665 0.07952 -0.36642 C 0.07934 -0.35925 0.0849 -0.28152 0.07222 -0.25746 C 0.07101 -0.25122 0.07014 -0.24682 0.06754 -0.24127 C 0.06441 -0.22439 0.05729 -0.20403 0.04809 -0.19154 C 0.04202 -0.18321 0.02153 -0.17442 0.01198 -0.17234 C -0.00069 -0.17303 -0.01684 -0.17326 -0.03021 -0.17558 C -0.03837 -0.17696 -0.04618 -0.18113 -0.05434 -0.18344 C -0.0651 -0.19431 -0.07778 -0.20172 -0.08802 -0.21398 C -0.09479 -0.22184 -0.09844 -0.23202 -0.10364 -0.24127 C -0.1059 -0.25376 -0.10972 -0.26579 -0.11232 -0.27828 C -0.11128 -0.31021 -0.11285 -0.33218 -0.09878 -0.35693 C -0.09705 -0.36364 -0.09375 -0.36711 -0.09045 -0.37289 C -0.07344 -0.40505 -0.05156 -0.4217 -0.02291 -0.43072 C -0.01198 -0.43419 -0.00035 -0.43627 0.01077 -0.43882 C 0.01563 -0.43998 0.02535 -0.44206 0.02535 -0.44183 C 0.03854 -0.4416 0.05191 -0.44136 0.06511 -0.44044 C 0.07743 -0.43951 0.09913 -0.42587 0.10955 -0.41638 C 0.15122 -0.37868 0.17743 -0.31599 0.22656 -0.29424 C 0.23316 -0.288 0.22743 -0.29239 0.23976 -0.28939 C 0.24722 -0.28754 0.25469 -0.28337 0.26268 -0.28152 C 0.27379 -0.28198 0.28507 -0.28222 0.29618 -0.28314 C 0.31268 -0.2843 0.32847 -0.29286 0.34462 -0.29586 C 0.36285 -0.3028 0.38177 -0.30697 0.39879 -0.3183 C 0.41597 -0.32987 0.43976 -0.34837 0.45052 -0.37127 C 0.46459 -0.40088 0.47674 -0.43281 0.48785 -0.4645 C 0.48993 -0.47791 0.49375 -0.4911 0.49636 -0.50451 C 0.49757 -0.53112 0.50313 -0.56489 0.49132 -0.58802 C 0.48889 -0.6019 0.4849 -0.61671 0.48073 -0.62989 C 0.48021 -0.63151 0.479 -0.6329 0.4783 -0.63452 C 0.47743 -0.6366 0.47639 -0.63868 0.47587 -0.64099 C 0.47292 -0.65002 0.46997 -0.6595 0.46389 -0.66505 C 0.45834 -0.67592 0.46545 -0.66297 0.45538 -0.67639 C 0.45434 -0.67777 0.454 -0.67986 0.45295 -0.68124 C 0.45087 -0.68379 0.44792 -0.68471 0.44584 -0.68749 C 0.43368 -0.70345 0.41771 -0.71108 0.40122 -0.71479 C 0.39271 -0.71432 0.37795 -0.7164 0.36754 -0.71178 C 0.35556 -0.70623 0.34375 -0.69813 0.33247 -0.69073 C 0.325 -0.68587 0.31858 -0.67824 0.31077 -0.67477 C 0.30486 -0.66713 0.29722 -0.66204 0.28993 -0.65719 C 0.28438 -0.64886 0.27604 -0.64423 0.27066 -0.63452 C 0.26823 -0.6292 0.2665 -0.6255 0.26268 -0.62179 C 0.26007 -0.61277 0.25469 -0.60653 0.25139 -0.59774 C 0.24896 -0.59033 0.2467 -0.58478 0.24462 -0.57692 C 0.24288 -0.57044 0.23611 -0.55864 0.23611 -0.55124 " pathEditMode="relative" rAng="0" ptsTypes="fffffffffffffff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-3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0731 C 0.05434 -0.07495 0.05816 -0.07865 0.06337 -0.0812 C 0.06875 -0.08744 0.07048 -0.09161 0.07656 -0.09716 C 0.07778 -0.09832 0.08021 -0.1004 0.08021 -0.10017 C 0.08715 -0.11381 0.09705 -0.12561 0.10243 -0.14042 C 0.10503 -0.14759 0.10781 -0.15638 0.11111 -0.16309 C 0.11701 -0.20149 0.12205 -0.24012 0.12795 -0.27851 C 0.12778 -0.28731 0.13055 -0.34375 0.12309 -0.36364 C 0.12014 -0.37151 0.11701 -0.38608 0.10972 -0.38932 C 0.10746 -0.39047 0.10243 -0.39256 0.10243 -0.39232 C 0.09097 -0.39047 0.08437 -0.38446 0.0743 -0.37821 C 0.06979 -0.3722 0.06337 -0.3648 0.05798 -0.36202 C 0.05607 -0.35994 0.05521 -0.3574 0.05451 -0.35554 C 0.05278 -0.35416 0.05104 -0.35369 0.05087 -0.35231 C 0.05017 -0.35115 0.05035 -0.34907 0.04896 -0.34768 C 0.04791 -0.34537 0.04722 -0.34352 0.04531 -0.3412 C 0.04392 -0.33796 0.04184 -0.33496 0.04045 -0.33149 C 0.03437 -0.31668 0.03298 -0.29887 0.02725 -0.28337 C 0.02257 -0.26811 0.01684 -0.25261 0.01285 -0.23688 C 0.0092 -0.22277 0.00399 -0.20981 -0.00174 -0.19663 C -0.00347 -0.19015 -0.0125 -0.18067 -0.0125 -0.18043 C -0.01736 -0.18113 -0.02361 -0.17928 -0.02934 -0.18229 C -0.03281 -0.18437 -0.04045 -0.20287 -0.04202 -0.20796 C -0.04479 -0.21791 -0.04913 -0.22554 -0.05209 -0.23526 C -0.05469 -0.2452 -0.05573 -0.25538 -0.06007 -0.26417 C -0.06215 -0.27204 -0.06268 -0.27921 -0.06545 -0.28661 C -0.06719 -0.30303 -0.07344 -0.31738 -0.07691 -0.33311 C -0.07795 -0.33704 -0.0816 -0.34652 -0.08403 -0.3493 C -0.08698 -0.35184 -0.09132 -0.35554 -0.09132 -0.35531 C -0.09479 -0.35439 -0.09827 -0.35369 -0.10174 -0.35092 C -0.10538 -0.34745 -0.10573 -0.34259 -0.10886 -0.33796 C -0.11615 -0.32247 -0.12101 -0.30697 -0.12674 -0.28985 C -0.12709 -0.28268 -0.12813 -0.27597 -0.13038 -0.26903 C -0.13108 -0.25955 -0.13386 -0.25399 -0.13663 -0.24497 C -0.14184 -0.22439 -0.14809 -0.20195 -0.16354 -0.192 C -0.17656 -0.19316 -0.18247 -0.19616 -0.19427 -0.19987 C -0.20278 -0.20889 -0.21354 -0.21629 -0.22153 -0.22716 C -0.22969 -0.23827 -0.23646 -0.25376 -0.24219 -0.26741 C -0.25469 -0.29795 -0.26025 -0.33288 -0.27518 -0.36202 C -0.27847 -0.36873 -0.28594 -0.37382 -0.2908 -0.37821 C -0.29358 -0.37752 -0.29844 -0.37775 -0.30174 -0.37336 C -0.30538 -0.36711 -0.3059 -0.35508 -0.30886 -0.34768 C -0.30938 -0.33981 -0.31094 -0.33102 -0.31302 -0.32362 C -0.31424 -0.32177 -0.31476 -0.32062 -0.31615 -0.31876 C -0.31615 -0.31715 -0.31632 -0.31553 -0.31667 -0.31391 C -0.31962 -0.29101 -0.32674 -0.26741 -0.33386 -0.24636 C -0.33611 -0.23827 -0.34132 -0.23017 -0.34445 -0.2223 C -0.34809 -0.21375 -0.35573 -0.1964 -0.3625 -0.19339 C -0.37587 -0.17558 -0.39705 -0.16702 -0.41545 -0.16471 C -0.42066 -0.16309 -0.42587 -0.16147 -0.43125 -0.15985 C -0.44861 -0.16077 -0.46129 -0.15938 -0.47691 -0.16471 C -0.48368 -0.17026 -0.49202 -0.17141 -0.49861 -0.17743 C -0.50573 -0.18367 -0.51094 -0.192 -0.51788 -0.19825 C -0.52257 -0.2075 -0.52761 -0.21606 -0.53229 -0.22554 C -0.53351 -0.23549 -0.53542 -0.24474 -0.53715 -0.25446 C -0.53611 -0.28499 -0.53733 -0.33172 -0.50816 -0.33958 C -0.5007 -0.34606 -0.49271 -0.34976 -0.48403 -0.35231 C -0.46163 -0.35092 -0.46111 -0.35554 -0.44913 -0.33635 C -0.44549 -0.32964 -0.44549 -0.33426 -0.44549 -0.32825 " pathEditMode="relative" rAng="0" ptsTypes="ff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0" y="-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4464 C 0.01094 -0.04025 0.00677 -0.03979 0.00122 -0.0384 C -0.02569 -0.03886 -0.0526 -0.03886 -0.07951 -0.03979 C -0.08958 -0.04025 -0.10052 -0.04742 -0.11076 -0.0495 C -0.12152 -0.05436 -0.11545 -0.05228 -0.12882 -0.05436 C -0.13246 -0.05552 -0.13628 -0.05552 -0.13975 -0.0576 C -0.14166 -0.05876 -0.14271 -0.0613 -0.14461 -0.06246 C -0.15156 -0.06662 -0.16267 -0.06755 -0.16979 -0.0687 C -0.18646 -0.0761 -0.20555 -0.07819 -0.22291 -0.08004 C -0.2717 -0.09692 -0.2993 -0.08559 -0.36736 -0.08651 C -0.38941 -0.09392 -0.4118 -0.09623 -0.43368 -0.10409 C -0.44201 -0.1071 -0.4493 -0.11312 -0.45781 -0.11543 C -0.46736 -0.12167 -0.47777 -0.13 -0.48784 -0.13463 C -0.49774 -0.14458 -0.50555 -0.15753 -0.51198 -0.17164 C -0.51423 -0.18668 -0.51701 -0.19917 -0.51805 -0.2149 C -0.51718 -0.22808 -0.51788 -0.24219 -0.51198 -0.2533 C -0.51059 -0.25908 -0.50816 -0.27134 -0.50364 -0.27435 C -0.49097 -0.28291 -0.47916 -0.29193 -0.4651 -0.29678 C -0.46146 -0.29632 -0.45764 -0.29632 -0.45416 -0.29517 C -0.44774 -0.29308 -0.4434 -0.27041 -0.43975 -0.26301 C -0.43802 -0.25399 -0.43628 -0.24335 -0.43246 -0.23572 C -0.43211 -0.23294 -0.43194 -0.23016 -0.43125 -0.22762 C -0.43073 -0.22531 -0.42934 -0.22369 -0.42882 -0.22137 C -0.42552 -0.20518 -0.42413 -0.1876 -0.41684 -0.17303 C -0.41475 -0.16192 -0.40816 -0.15267 -0.40364 -0.14272 C -0.40208 -0.13949 -0.40156 -0.13393 -0.39878 -0.13301 C -0.39722 -0.13255 -0.39548 -0.13185 -0.39392 -0.13139 C -0.37864 -0.1337 -0.38281 -0.1337 -0.37343 -0.14573 C -0.37135 -0.15383 -0.36545 -0.16007 -0.36146 -0.16678 C -0.35989 -0.1728 -0.35416 -0.18274 -0.35416 -0.18251 C -0.35295 -0.18968 -0.35104 -0.19454 -0.34809 -0.20032 C -0.34514 -0.21235 -0.34149 -0.22392 -0.33854 -0.23572 C -0.33732 -0.24705 -0.33455 -0.25353 -0.33246 -0.26463 C -0.33177 -0.26833 -0.3276 -0.27435 -0.3276 -0.27411 C -0.32604 -0.28129 -0.32413 -0.28221 -0.32048 -0.28707 C -0.31771 -0.29077 -0.31597 -0.29632 -0.31319 -0.30002 C -0.30468 -0.31136 -0.29253 -0.31922 -0.28073 -0.32246 C -0.27205 -0.32824 -0.26319 -0.32963 -0.25416 -0.33356 C -0.24496 -0.33287 -0.23507 -0.33518 -0.22656 -0.33056 C -0.221 -0.32755 -0.21666 -0.32292 -0.21076 -0.32084 C -0.19705 -0.30928 -0.18941 -0.29678 -0.18194 -0.27758 C -0.17968 -0.26556 -0.17517 -0.25538 -0.17222 -0.24381 C -0.17066 -0.23757 -0.16632 -0.226 -0.16632 -0.22577 C -0.16597 -0.22346 -0.1658 -0.22068 -0.1651 -0.21814 C -0.16458 -0.21628 -0.16319 -0.21513 -0.16267 -0.21328 C -0.16163 -0.20935 -0.16163 -0.20287 -0.16024 -0.1987 C -0.15764 -0.19084 -0.15625 -0.1913 -0.15295 -0.18436 C -0.14132 -0.15961 -0.13003 -0.14434 -0.11076 -0.13139 C -0.10086 -0.12468 -0.09323 -0.11751 -0.08194 -0.11543 C -0.07291 -0.1115 -0.06354 -0.10941 -0.05416 -0.10733 C -0.03333 -0.10803 -0.0118 -0.10363 0.00851 -0.11057 C 0.03316 -0.1189 0.05556 -0.13555 0.07952 -0.14573 C 0.08907 -0.15522 0.09948 -0.15799 0.10851 -0.17002 C 0.1158 -0.17974 0.1217 -0.19107 0.129 -0.20032 C 0.13247 -0.21443 0.12674 -0.19223 0.13368 -0.21328 C 0.13473 -0.21628 0.13525 -0.21975 0.13611 -0.22299 C 0.13646 -0.22461 0.13733 -0.22762 0.13733 -0.22739 C 0.13698 -0.2341 0.13698 -0.24057 0.13611 -0.24705 C 0.13577 -0.25029 0.13368 -0.25653 0.13368 -0.2563 C 0.13264 -0.27527 0.13108 -0.29077 0.12292 -0.30627 C 0.11875 -0.32315 0.11059 -0.3405 0.10122 -0.353 C 0.09879 -0.36271 0.10191 -0.35369 0.09636 -0.36086 C 0.08959 -0.36965 0.08837 -0.37543 0.07952 -0.38029 C 0.07518 -0.38607 0.07223 -0.38631 0.06632 -0.38816 C 0.05677 -0.387 0.05278 -0.38816 0.04584 -0.38191 C 0.04358 -0.37289 0.03854 -0.36734 0.03611 -0.35785 C 0.03525 -0.35461 0.03368 -0.34814 0.03368 -0.34791 C 0.03403 -0.34374 0.03438 -0.33958 0.0349 -0.33518 C 0.03525 -0.3331 0.03559 -0.33102 0.03611 -0.32894 C 0.03646 -0.32732 0.03733 -0.32408 0.03733 -0.32385 " pathEditMode="relative" rAng="0" ptsTypes="ffffffffffffffff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Остановка ЗВУКОВАЯ</a:t>
            </a:r>
            <a:endParaRPr lang="ru-RU" dirty="0"/>
          </a:p>
        </p:txBody>
      </p:sp>
      <p:pic>
        <p:nvPicPr>
          <p:cNvPr id="4" name="Объект 3" descr="http://festival.1september.ru/articles/576935/img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976664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968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13"/>
          <p:cNvSpPr>
            <a:spLocks noChangeArrowheads="1"/>
          </p:cNvSpPr>
          <p:nvPr/>
        </p:nvSpPr>
        <p:spPr bwMode="auto">
          <a:xfrm>
            <a:off x="3635375" y="2636838"/>
            <a:ext cx="1441450" cy="15113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latin typeface="Calibri" pitchFamily="34" charset="0"/>
              </a:rPr>
              <a:t>Ц</a:t>
            </a:r>
          </a:p>
        </p:txBody>
      </p:sp>
      <p:pic>
        <p:nvPicPr>
          <p:cNvPr id="23573" name="Picture 21" descr="Картинка 27 из 96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13303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9" name="Picture 47" descr="Картинка 38 из 96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00213"/>
            <a:ext cx="20542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1" name="Picture 49" descr="Картинка 24 из 4650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49725"/>
            <a:ext cx="2079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7" name="Picture 55" descr="Картинка 13 из 451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33825"/>
            <a:ext cx="15287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AutoShape 6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539750" cy="431800"/>
          </a:xfrm>
          <a:prstGeom prst="actionButtonForwardNext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12700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3620" name="Picture 68" descr="Картинка 2 из 9600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941888"/>
            <a:ext cx="20574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69"/>
          <p:cNvSpPr txBox="1">
            <a:spLocks noChangeArrowheads="1"/>
          </p:cNvSpPr>
          <p:nvPr/>
        </p:nvSpPr>
        <p:spPr bwMode="auto">
          <a:xfrm>
            <a:off x="730250" y="139700"/>
            <a:ext cx="7578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Calibri" pitchFamily="34" charset="0"/>
              </a:rPr>
              <a:t>Найди картинку, название которой начинается </a:t>
            </a:r>
          </a:p>
          <a:p>
            <a:pPr algn="ctr" eaLnBrk="1" hangingPunct="1"/>
            <a:r>
              <a:rPr lang="ru-RU" altLang="ru-RU" sz="2800" b="1">
                <a:latin typeface="Calibri" pitchFamily="34" charset="0"/>
              </a:rPr>
              <a:t>с другой буквы. </a:t>
            </a:r>
          </a:p>
        </p:txBody>
      </p:sp>
    </p:spTree>
    <p:extLst>
      <p:ext uri="{BB962C8B-B14F-4D97-AF65-F5344CB8AC3E}">
        <p14:creationId xmlns:p14="http://schemas.microsoft.com/office/powerpoint/2010/main" xmlns="" val="215392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4"/>
          <p:cNvSpPr>
            <a:spLocks noChangeArrowheads="1"/>
          </p:cNvSpPr>
          <p:nvPr/>
        </p:nvSpPr>
        <p:spPr bwMode="auto">
          <a:xfrm>
            <a:off x="3635375" y="2420938"/>
            <a:ext cx="1441450" cy="15113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latin typeface="Calibri" pitchFamily="34" charset="0"/>
              </a:rPr>
              <a:t>Н</a:t>
            </a:r>
          </a:p>
        </p:txBody>
      </p:sp>
      <p:pic>
        <p:nvPicPr>
          <p:cNvPr id="27656" name="Picture 8" descr="Картинка 8 из 96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28619">
            <a:off x="3348038" y="4652963"/>
            <a:ext cx="268287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539750" cy="431800"/>
          </a:xfrm>
          <a:prstGeom prst="actionButtonForwardNext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12700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7665" name="Picture 17" descr="Картинка 57 из 3039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87972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3" descr="Картинка 26 из 554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45320">
            <a:off x="1" y="3248025"/>
            <a:ext cx="31686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6" descr="Картинка 37 из 960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3375"/>
            <a:ext cx="26797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28" descr="Картинка 2 из 960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0494">
            <a:off x="6948488" y="3141663"/>
            <a:ext cx="1279525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244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6"/>
          <p:cNvSpPr>
            <a:spLocks noChangeArrowheads="1"/>
          </p:cNvSpPr>
          <p:nvPr/>
        </p:nvSpPr>
        <p:spPr bwMode="auto">
          <a:xfrm>
            <a:off x="3635375" y="2420938"/>
            <a:ext cx="1441450" cy="15113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latin typeface="Calibri" pitchFamily="34" charset="0"/>
              </a:rPr>
              <a:t>Г</a:t>
            </a:r>
          </a:p>
        </p:txBody>
      </p:sp>
      <p:pic>
        <p:nvPicPr>
          <p:cNvPr id="28683" name="Picture 11" descr="Картинка 2 из 96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01474">
            <a:off x="6300788" y="3284538"/>
            <a:ext cx="256222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Картинка 3 из 96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92600"/>
            <a:ext cx="165893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Картинка 2 из 960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1272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 descr="Картинка 4 из 9580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240982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 descr="Картинка 24 из 9600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539750" cy="431800"/>
          </a:xfrm>
          <a:prstGeom prst="actionButtonForwardNext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12700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4434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6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4"/>
          <p:cNvSpPr>
            <a:spLocks noChangeArrowheads="1"/>
          </p:cNvSpPr>
          <p:nvPr/>
        </p:nvSpPr>
        <p:spPr bwMode="auto">
          <a:xfrm>
            <a:off x="3635375" y="2420938"/>
            <a:ext cx="1441450" cy="15113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latin typeface="Calibri" pitchFamily="34" charset="0"/>
              </a:rPr>
              <a:t>С</a:t>
            </a:r>
          </a:p>
        </p:txBody>
      </p:sp>
      <p:pic>
        <p:nvPicPr>
          <p:cNvPr id="37894" name="Picture 6" descr="Картинка 6 из 96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76700"/>
            <a:ext cx="341947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tehno0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284003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 descr="sova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84538"/>
            <a:ext cx="23796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20" descr="svech14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2514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24" descr="telef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208756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539750" cy="431800"/>
          </a:xfrm>
          <a:prstGeom prst="actionButtonForwardNext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12700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584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9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13444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Игра «Определи место звука в слове»</a:t>
            </a:r>
          </a:p>
          <a:p>
            <a:pPr algn="ctr"/>
            <a:r>
              <a:rPr lang="ru-RU" sz="2400" dirty="0" smtClean="0"/>
              <a:t>Задача: развивать умение определять место звука в слове (начало, середина, конец)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923691"/>
            <a:ext cx="8202324" cy="443304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Определите место звука [с] в словах.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9601" y="5874110"/>
          <a:ext cx="197832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441"/>
                <a:gridCol w="659441"/>
                <a:gridCol w="65944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16705" y="5874109"/>
          <a:ext cx="19955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192"/>
                <a:gridCol w="665192"/>
                <a:gridCol w="66519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406551" y="5848232"/>
          <a:ext cx="20042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68"/>
                <a:gridCol w="668068"/>
                <a:gridCol w="66806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D:\Наташа\Работа\Картинки\автобу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215" y="2583521"/>
            <a:ext cx="1404772" cy="1160342"/>
          </a:xfrm>
          <a:prstGeom prst="rect">
            <a:avLst/>
          </a:prstGeom>
          <a:noFill/>
        </p:spPr>
      </p:pic>
      <p:pic>
        <p:nvPicPr>
          <p:cNvPr id="4099" name="Picture 3" descr="D:\Наташа\Работа\Картинки\лиса на белом фоне.jpg"/>
          <p:cNvPicPr>
            <a:picLocks noChangeAspect="1" noChangeArrowheads="1"/>
          </p:cNvPicPr>
          <p:nvPr/>
        </p:nvPicPr>
        <p:blipFill>
          <a:blip r:embed="rId5" cstate="print"/>
          <a:srcRect t="10333" b="3781"/>
          <a:stretch>
            <a:fillRect/>
          </a:stretch>
        </p:blipFill>
        <p:spPr bwMode="auto">
          <a:xfrm>
            <a:off x="1878042" y="2631058"/>
            <a:ext cx="1615656" cy="1024824"/>
          </a:xfrm>
          <a:prstGeom prst="rect">
            <a:avLst/>
          </a:prstGeom>
          <a:noFill/>
        </p:spPr>
      </p:pic>
      <p:pic>
        <p:nvPicPr>
          <p:cNvPr id="4100" name="Picture 4" descr="D:\Наташа\Работа\Картинки\соба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4074" y="2624947"/>
            <a:ext cx="1173163" cy="950913"/>
          </a:xfrm>
          <a:prstGeom prst="rect">
            <a:avLst/>
          </a:prstGeom>
          <a:noFill/>
        </p:spPr>
      </p:pic>
      <p:pic>
        <p:nvPicPr>
          <p:cNvPr id="4101" name="Picture 5" descr="D:\Наташа\Работа\Картинки\сан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2358" y="2285999"/>
            <a:ext cx="1354348" cy="1354348"/>
          </a:xfrm>
          <a:prstGeom prst="rect">
            <a:avLst/>
          </a:prstGeom>
          <a:noFill/>
        </p:spPr>
      </p:pic>
      <p:pic>
        <p:nvPicPr>
          <p:cNvPr id="4102" name="Picture 6" descr="D:\Наташа\Работа\Картинки\ананас.jpg"/>
          <p:cNvPicPr>
            <a:picLocks noChangeAspect="1" noChangeArrowheads="1"/>
          </p:cNvPicPr>
          <p:nvPr/>
        </p:nvPicPr>
        <p:blipFill>
          <a:blip r:embed="rId8" cstate="print"/>
          <a:srcRect l="13832" t="1610" r="25616" b="1593"/>
          <a:stretch>
            <a:fillRect/>
          </a:stretch>
        </p:blipFill>
        <p:spPr bwMode="auto">
          <a:xfrm>
            <a:off x="6374921" y="2449903"/>
            <a:ext cx="733245" cy="1149540"/>
          </a:xfrm>
          <a:prstGeom prst="rect">
            <a:avLst/>
          </a:prstGeom>
          <a:noFill/>
        </p:spPr>
      </p:pic>
      <p:pic>
        <p:nvPicPr>
          <p:cNvPr id="4103" name="Picture 7" descr="D:\Наташа\Работа\Картинки\бусы фукс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97138" y="2634562"/>
            <a:ext cx="1066170" cy="1066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6536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7 0.08982 C 0.104 0.16574 0.23646 0.2419 0.36858 0.28218 C 0.5007 0.32245 0.69514 0.32315 0.76389 0.33125 C 0.83264 0.33935 0.77813 0.33125 0.78091 0.33125 " pathEditMode="relative" ptsTypes="aaaA">
                                      <p:cBhvr>
                                        <p:cTn id="6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838 L 0.26858 0.32037 " pathEditMode="relative" ptsTypes="AA">
                                      <p:cBhvr>
                                        <p:cTn id="7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7361 L -0.37517 0.3101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1051 L -0.35573 0.3150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9607 L 0.0052 0.33009 " pathEditMode="relative" ptsTypes="AA">
                                      <p:cBhvr>
                                        <p:cTn id="8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08657 L -0.44965 0.30555 " pathEditMode="relative" ptsTypes="AA">
                                      <p:cBhvr>
                                        <p:cTn id="8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Картинка 9 из 96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5079" y="1492250"/>
            <a:ext cx="381000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val 6"/>
          <p:cNvSpPr>
            <a:spLocks noChangeArrowheads="1"/>
          </p:cNvSpPr>
          <p:nvPr/>
        </p:nvSpPr>
        <p:spPr bwMode="auto">
          <a:xfrm>
            <a:off x="6659563" y="5084763"/>
            <a:ext cx="1295400" cy="13684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000" b="1">
              <a:latin typeface="Calibri" pitchFamily="34" charset="0"/>
            </a:endParaRPr>
          </a:p>
        </p:txBody>
      </p:sp>
      <p:grpSp>
        <p:nvGrpSpPr>
          <p:cNvPr id="9220" name="Group 13"/>
          <p:cNvGrpSpPr>
            <a:grpSpLocks/>
          </p:cNvGrpSpPr>
          <p:nvPr/>
        </p:nvGrpSpPr>
        <p:grpSpPr bwMode="auto">
          <a:xfrm>
            <a:off x="3923928" y="5338670"/>
            <a:ext cx="1225550" cy="792162"/>
            <a:chOff x="2018" y="2659"/>
            <a:chExt cx="1724" cy="499"/>
          </a:xfrm>
        </p:grpSpPr>
        <p:sp>
          <p:nvSpPr>
            <p:cNvPr id="9228" name="Line 14"/>
            <p:cNvSpPr>
              <a:spLocks noChangeShapeType="1"/>
            </p:cNvSpPr>
            <p:nvPr/>
          </p:nvSpPr>
          <p:spPr bwMode="auto">
            <a:xfrm>
              <a:off x="2018" y="2659"/>
              <a:ext cx="17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Line 15"/>
            <p:cNvSpPr>
              <a:spLocks noChangeShapeType="1"/>
            </p:cNvSpPr>
            <p:nvPr/>
          </p:nvSpPr>
          <p:spPr bwMode="auto">
            <a:xfrm>
              <a:off x="2018" y="3158"/>
              <a:ext cx="17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Line 16"/>
            <p:cNvSpPr>
              <a:spLocks noChangeShapeType="1"/>
            </p:cNvSpPr>
            <p:nvPr/>
          </p:nvSpPr>
          <p:spPr bwMode="auto">
            <a:xfrm>
              <a:off x="2018" y="2659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Line 17"/>
            <p:cNvSpPr>
              <a:spLocks noChangeShapeType="1"/>
            </p:cNvSpPr>
            <p:nvPr/>
          </p:nvSpPr>
          <p:spPr bwMode="auto">
            <a:xfrm>
              <a:off x="3742" y="2659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1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539750" cy="4318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2" name="Text Box 20"/>
          <p:cNvSpPr txBox="1">
            <a:spLocks noChangeArrowheads="1"/>
          </p:cNvSpPr>
          <p:nvPr/>
        </p:nvSpPr>
        <p:spPr bwMode="auto">
          <a:xfrm>
            <a:off x="899592" y="936650"/>
            <a:ext cx="79517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Calibri" pitchFamily="34" charset="0"/>
              </a:rPr>
              <a:t>Прочитай слоги, найди правильные  к названиям </a:t>
            </a:r>
          </a:p>
          <a:p>
            <a:pPr algn="ctr" eaLnBrk="1" hangingPunct="1"/>
            <a:r>
              <a:rPr lang="ru-RU" altLang="ru-RU" sz="2800" b="1" dirty="0">
                <a:latin typeface="Calibri" pitchFamily="34" charset="0"/>
              </a:rPr>
              <a:t>картинок. </a:t>
            </a:r>
          </a:p>
        </p:txBody>
      </p:sp>
      <p:pic>
        <p:nvPicPr>
          <p:cNvPr id="36888" name="Picture 24" descr="314889979">
            <a:hlinkClick r:id="rId3" tooltip="Просмотры: 1243 | Размеры: 77x66, 21.9Kb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516563"/>
            <a:ext cx="73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9" name="Group 25"/>
          <p:cNvGrpSpPr>
            <a:grpSpLocks/>
          </p:cNvGrpSpPr>
          <p:nvPr/>
        </p:nvGrpSpPr>
        <p:grpSpPr bwMode="auto">
          <a:xfrm>
            <a:off x="1042988" y="5157788"/>
            <a:ext cx="1295400" cy="1368425"/>
            <a:chOff x="748" y="3158"/>
            <a:chExt cx="816" cy="862"/>
          </a:xfrm>
        </p:grpSpPr>
        <p:sp>
          <p:nvSpPr>
            <p:cNvPr id="9226" name="Oval 26"/>
            <p:cNvSpPr>
              <a:spLocks noChangeArrowheads="1"/>
            </p:cNvSpPr>
            <p:nvPr/>
          </p:nvSpPr>
          <p:spPr bwMode="auto">
            <a:xfrm>
              <a:off x="748" y="3158"/>
              <a:ext cx="816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6000" b="1">
                <a:latin typeface="Calibri" pitchFamily="34" charset="0"/>
              </a:endParaRPr>
            </a:p>
          </p:txBody>
        </p:sp>
        <p:sp>
          <p:nvSpPr>
            <p:cNvPr id="9227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930" y="3475"/>
              <a:ext cx="544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3300"/>
                  </a:solidFill>
                  <a:latin typeface="Calibri"/>
                </a:rPr>
                <a:t>ШУ</a:t>
              </a:r>
            </a:p>
          </p:txBody>
        </p:sp>
      </p:grpSp>
      <p:sp>
        <p:nvSpPr>
          <p:cNvPr id="36892" name="WordArt 28"/>
          <p:cNvSpPr>
            <a:spLocks noChangeArrowheads="1" noChangeShapeType="1" noTextEdit="1"/>
          </p:cNvSpPr>
          <p:nvPr/>
        </p:nvSpPr>
        <p:spPr bwMode="auto">
          <a:xfrm>
            <a:off x="6877050" y="5589588"/>
            <a:ext cx="8636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Calibri"/>
              </a:rPr>
              <a:t>ША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28625" y="20544"/>
            <a:ext cx="8229600" cy="1143000"/>
          </a:xfrm>
        </p:spPr>
        <p:txBody>
          <a:bodyPr/>
          <a:lstStyle/>
          <a:p>
            <a:r>
              <a:rPr lang="ru-RU" dirty="0" smtClean="0"/>
              <a:t>Остановка СЛОГОВАЯ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11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16185E-6 L -0.31511 -0.099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-4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2"/>
                  </p:tgtEl>
                </p:cond>
              </p:nextCondLst>
            </p:seq>
          </p:childTnLst>
        </p:cTn>
      </p:par>
    </p:tnLst>
    <p:bldLst>
      <p:bldP spid="3689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146</Words>
  <Application>Microsoft Office PowerPoint</Application>
  <PresentationFormat>Экран (4:3)</PresentationFormat>
  <Paragraphs>76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Итоговое занятие для родителей   «Путешествие в страну красивой речи»</vt:lpstr>
      <vt:lpstr>Слайд 2</vt:lpstr>
      <vt:lpstr>Остановка ЗВУКОВАЯ</vt:lpstr>
      <vt:lpstr>Слайд 4</vt:lpstr>
      <vt:lpstr>Слайд 5</vt:lpstr>
      <vt:lpstr>Слайд 6</vt:lpstr>
      <vt:lpstr>Слайд 7</vt:lpstr>
      <vt:lpstr>Слайд 8</vt:lpstr>
      <vt:lpstr>Остановка СЛОГОВАЯ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«Из чего суп?» «Из чего компот?» «Из чего салат?» «Из чего сок?»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дет сад</cp:lastModifiedBy>
  <cp:revision>32</cp:revision>
  <dcterms:created xsi:type="dcterms:W3CDTF">2012-01-24T19:29:51Z</dcterms:created>
  <dcterms:modified xsi:type="dcterms:W3CDTF">2015-05-19T09:55:45Z</dcterms:modified>
</cp:coreProperties>
</file>